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Nunito SemiBold"/>
      <p:regular r:id="rId24"/>
      <p:bold r:id="rId25"/>
      <p:italic r:id="rId26"/>
      <p:boldItalic r:id="rId27"/>
    </p:embeddedFon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9AA0A6"/>
          </p15:clr>
        </p15:guide>
        <p15:guide id="2" pos="3840">
          <p15:clr>
            <a:srgbClr val="9AA0A6"/>
          </p15:clr>
        </p15:guide>
      </p15:sldGuideLst>
    </p:ext>
    <p:ext uri="http://customooxmlschemas.google.com/">
      <go:slidesCustomData xmlns:go="http://customooxmlschemas.google.com/" r:id="rId32" roundtripDataSignature="AMtx7mjoRhJVVhdo+7WGUjypUYIJB6K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SemiBold-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emiBold-italic.fntdata"/><Relationship Id="rId25" Type="http://schemas.openxmlformats.org/officeDocument/2006/relationships/font" Target="fonts/NunitoSemiBold-bold.fntdata"/><Relationship Id="rId28" Type="http://schemas.openxmlformats.org/officeDocument/2006/relationships/font" Target="fonts/Nunito-regular.fntdata"/><Relationship Id="rId27" Type="http://schemas.openxmlformats.org/officeDocument/2006/relationships/font" Target="fonts/Nunito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800"/>
              </a:spcBef>
              <a:spcAft>
                <a:spcPts val="0"/>
              </a:spcAft>
              <a:buSzPts val="1400"/>
              <a:buNone/>
            </a:pPr>
            <a:r>
              <a:t/>
            </a:r>
            <a:endParaRPr/>
          </a:p>
        </p:txBody>
      </p:sp>
      <p:sp>
        <p:nvSpPr>
          <p:cNvPr id="257" name="Google Shape;257;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SzPts val="1400"/>
              <a:buNone/>
            </a:pPr>
            <a:r>
              <a:t/>
            </a:r>
            <a:endParaRPr/>
          </a:p>
        </p:txBody>
      </p:sp>
      <p:sp>
        <p:nvSpPr>
          <p:cNvPr id="265" name="Google Shape;265;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4" name="Google Shape;274;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strike="sngStrike">
              <a:solidFill>
                <a:srgbClr val="FF0000"/>
              </a:solidFill>
            </a:endParaRPr>
          </a:p>
        </p:txBody>
      </p:sp>
      <p:sp>
        <p:nvSpPr>
          <p:cNvPr id="282" name="Google Shape;282;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0" name="Google Shape;290;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8" name="Google Shape;298;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6" name="Google Shape;306;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360"/>
              </a:spcBef>
              <a:spcAft>
                <a:spcPts val="0"/>
              </a:spcAft>
              <a:buSzPts val="1400"/>
              <a:buChar char="●"/>
            </a:pPr>
            <a:r>
              <a:t/>
            </a:r>
            <a:endParaRPr/>
          </a:p>
        </p:txBody>
      </p:sp>
      <p:sp>
        <p:nvSpPr>
          <p:cNvPr id="314" name="Google Shape;314;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1" name="Google Shape;32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8" name="Google Shape;16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3f4d89be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g103f4d89bef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7" name="Google Shape;177;g103f4d89bef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sz="1500">
              <a:solidFill>
                <a:srgbClr val="307BF3"/>
              </a:solidFill>
            </a:endParaRPr>
          </a:p>
        </p:txBody>
      </p:sp>
      <p:sp>
        <p:nvSpPr>
          <p:cNvPr id="184" name="Google Shape;18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sz="1500">
              <a:solidFill>
                <a:srgbClr val="1155CC"/>
              </a:solidFill>
            </a:endParaRPr>
          </a:p>
        </p:txBody>
      </p:sp>
      <p:sp>
        <p:nvSpPr>
          <p:cNvPr id="193" name="Google Shape;19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1" name="Google Shape;211;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3f4d89bef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103f4d89bef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224" name="Google Shape;224;g103f4d89bef_0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2" name="Google Shape;232;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0" name="Google Shape;240;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47"/>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47"/>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47"/>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47"/>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47"/>
          <p:cNvGrpSpPr/>
          <p:nvPr/>
        </p:nvGrpSpPr>
        <p:grpSpPr>
          <a:xfrm>
            <a:off x="0" y="-446"/>
            <a:ext cx="8094368" cy="6867144"/>
            <a:chOff x="0" y="-446"/>
            <a:chExt cx="8094368" cy="6867144"/>
          </a:xfrm>
        </p:grpSpPr>
        <p:pic>
          <p:nvPicPr>
            <p:cNvPr descr="Image" id="20" name="Google Shape;20;p47"/>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47"/>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47"/>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47"/>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56"/>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5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5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5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5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5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97" name="Google Shape;97;p5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57"/>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5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5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5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5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5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05" name="Google Shape;105;p5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58"/>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5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5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5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5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5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13" name="Google Shape;113;p5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59"/>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59"/>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59"/>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59"/>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59"/>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59"/>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59"/>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122" name="Google Shape;122;p59"/>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3" name="Google Shape;123;p59"/>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2021 KOKO Networks Limited – Proprietary &amp; Confidential </a:t>
            </a:r>
            <a:endParaRPr b="1" i="0" sz="1400" u="none" cap="none" strike="noStrike">
              <a:solidFill>
                <a:srgbClr val="000000"/>
              </a:solidFill>
              <a:latin typeface="Arial"/>
              <a:ea typeface="Arial"/>
              <a:cs typeface="Arial"/>
              <a:sym typeface="Arial"/>
            </a:endParaRPr>
          </a:p>
        </p:txBody>
      </p:sp>
      <p:sp>
        <p:nvSpPr>
          <p:cNvPr id="124" name="Google Shape;124;p59"/>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5" name="Google Shape;125;p59"/>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26" name="Google Shape;126;p59"/>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60"/>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60"/>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60"/>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60"/>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60"/>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60"/>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34" name="Google Shape;134;p60"/>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5" name="Google Shape;135;p60"/>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6" name="Google Shape;136;p60"/>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7" name="Google Shape;137;p60"/>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61"/>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61"/>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61"/>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2" name="Google Shape;142;p61"/>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43" name="Google Shape;143;p61"/>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62"/>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62"/>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62"/>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62"/>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62"/>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6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2021 KOKO Networks Limited – Proprietary &amp; Confidential </a:t>
            </a:r>
            <a:endParaRPr b="0" i="0" sz="1400" u="none" cap="none" strike="noStrike">
              <a:solidFill>
                <a:srgbClr val="000000"/>
              </a:solidFill>
              <a:latin typeface="Arial"/>
              <a:ea typeface="Arial"/>
              <a:cs typeface="Arial"/>
              <a:sym typeface="Arial"/>
            </a:endParaRPr>
          </a:p>
        </p:txBody>
      </p:sp>
      <p:sp>
        <p:nvSpPr>
          <p:cNvPr id="151" name="Google Shape;151;p62"/>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Nunito SemiBold"/>
                <a:ea typeface="Nunito SemiBold"/>
                <a:cs typeface="Nunito SemiBold"/>
                <a:sym typeface="Nunito SemiBold"/>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63"/>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63"/>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63"/>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63"/>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63"/>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63"/>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Nunito"/>
                <a:ea typeface="Nunito"/>
                <a:cs typeface="Nunito"/>
                <a:sym typeface="Nunito"/>
              </a:rPr>
              <a:t>© 2021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159" name="Google Shape;159;p63"/>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63"/>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4" name="Shape 24"/>
        <p:cNvGrpSpPr/>
        <p:nvPr/>
      </p:nvGrpSpPr>
      <p:grpSpPr>
        <a:xfrm>
          <a:off x="0" y="0"/>
          <a:ext cx="0" cy="0"/>
          <a:chOff x="0" y="0"/>
          <a:chExt cx="0" cy="0"/>
        </a:xfrm>
      </p:grpSpPr>
      <p:pic>
        <p:nvPicPr>
          <p:cNvPr descr="Image" id="25" name="Google Shape;25;p4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26" name="Google Shape;26;p48"/>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27" name="Google Shape;27;p48"/>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28" name="Google Shape;28;p4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29" name="Google Shape;29;p4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0" name="Google Shape;30;p48"/>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2021 KOKO Networks Limited – Proprietary &amp; Confidential </a:t>
            </a:r>
            <a:endParaRPr b="1" i="0" sz="1400" u="none" cap="none" strike="noStrike">
              <a:solidFill>
                <a:srgbClr val="000000"/>
              </a:solidFill>
              <a:latin typeface="Arial"/>
              <a:ea typeface="Arial"/>
              <a:cs typeface="Arial"/>
              <a:sym typeface="Arial"/>
            </a:endParaRPr>
          </a:p>
        </p:txBody>
      </p:sp>
      <p:sp>
        <p:nvSpPr>
          <p:cNvPr id="31" name="Google Shape;31;p48"/>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32" name="Google Shape;32;p4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33" name="Google Shape;33;p48"/>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34" name="Shape 34"/>
        <p:cNvGrpSpPr/>
        <p:nvPr/>
      </p:nvGrpSpPr>
      <p:grpSpPr>
        <a:xfrm>
          <a:off x="0" y="0"/>
          <a:ext cx="0" cy="0"/>
          <a:chOff x="0" y="0"/>
          <a:chExt cx="0" cy="0"/>
        </a:xfrm>
      </p:grpSpPr>
      <p:pic>
        <p:nvPicPr>
          <p:cNvPr id="35" name="Google Shape;35;p4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36" name="Google Shape;36;p4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37" name="Google Shape;37;p4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38" name="Google Shape;38;p4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39" name="Google Shape;39;p4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0" name="Google Shape;40;p4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1" name="Google Shape;41;p4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42" name="Shape 42"/>
        <p:cNvGrpSpPr/>
        <p:nvPr/>
      </p:nvGrpSpPr>
      <p:grpSpPr>
        <a:xfrm>
          <a:off x="0" y="0"/>
          <a:ext cx="0" cy="0"/>
          <a:chOff x="0" y="0"/>
          <a:chExt cx="0" cy="0"/>
        </a:xfrm>
      </p:grpSpPr>
      <p:pic>
        <p:nvPicPr>
          <p:cNvPr id="43" name="Google Shape;43;p50"/>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44" name="Google Shape;44;p5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0"/>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0"/>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48" name="Google Shape;48;p50"/>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Nunito"/>
                <a:ea typeface="Nunito"/>
                <a:cs typeface="Nunito"/>
                <a:sym typeface="Nunito"/>
              </a:rPr>
              <a:t>Agenda</a:t>
            </a:r>
            <a:endParaRPr b="1" i="0" sz="1400" u="none" cap="none" strike="noStrike">
              <a:solidFill>
                <a:srgbClr val="000000"/>
              </a:solidFill>
              <a:latin typeface="Nunito"/>
              <a:ea typeface="Nunito"/>
              <a:cs typeface="Nunito"/>
              <a:sym typeface="Nunito"/>
            </a:endParaRPr>
          </a:p>
        </p:txBody>
      </p:sp>
      <p:sp>
        <p:nvSpPr>
          <p:cNvPr id="49" name="Google Shape;49;p50"/>
          <p:cNvSpPr txBox="1"/>
          <p:nvPr>
            <p:ph idx="1" type="subTitle"/>
          </p:nvPr>
        </p:nvSpPr>
        <p:spPr>
          <a:xfrm>
            <a:off x="7297525" y="2862025"/>
            <a:ext cx="4435500" cy="35619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SzPts val="2800"/>
              <a:buNone/>
              <a:defRPr/>
            </a:lvl1pPr>
            <a:lvl2pPr lvl="1" algn="l">
              <a:lnSpc>
                <a:spcPct val="90000"/>
              </a:lnSpc>
              <a:spcBef>
                <a:spcPts val="1000"/>
              </a:spcBef>
              <a:spcAft>
                <a:spcPts val="0"/>
              </a:spcAft>
              <a:buSzPts val="2400"/>
              <a:buNone/>
              <a:defRPr/>
            </a:lvl2pPr>
            <a:lvl3pPr lvl="2" algn="l">
              <a:lnSpc>
                <a:spcPct val="90000"/>
              </a:lnSpc>
              <a:spcBef>
                <a:spcPts val="1000"/>
              </a:spcBef>
              <a:spcAft>
                <a:spcPts val="0"/>
              </a:spcAft>
              <a:buSzPts val="2000"/>
              <a:buNone/>
              <a:defRPr/>
            </a:lvl3pPr>
            <a:lvl4pPr lvl="3" algn="l">
              <a:lnSpc>
                <a:spcPct val="90000"/>
              </a:lnSpc>
              <a:spcBef>
                <a:spcPts val="1000"/>
              </a:spcBef>
              <a:spcAft>
                <a:spcPts val="0"/>
              </a:spcAft>
              <a:buSzPts val="1800"/>
              <a:buNone/>
              <a:defRPr/>
            </a:lvl4pPr>
            <a:lvl5pPr lvl="4" algn="l">
              <a:lnSpc>
                <a:spcPct val="90000"/>
              </a:lnSpc>
              <a:spcBef>
                <a:spcPts val="1000"/>
              </a:spcBef>
              <a:spcAft>
                <a:spcPts val="0"/>
              </a:spcAft>
              <a:buSzPts val="1800"/>
              <a:buNone/>
              <a:defRPr/>
            </a:lvl5pPr>
            <a:lvl6pPr lvl="5" algn="l">
              <a:lnSpc>
                <a:spcPct val="90000"/>
              </a:lnSpc>
              <a:spcBef>
                <a:spcPts val="1000"/>
              </a:spcBef>
              <a:spcAft>
                <a:spcPts val="0"/>
              </a:spcAft>
              <a:buSzPts val="1800"/>
              <a:buNone/>
              <a:defRPr/>
            </a:lvl6pPr>
            <a:lvl7pPr lvl="6" algn="l">
              <a:lnSpc>
                <a:spcPct val="90000"/>
              </a:lnSpc>
              <a:spcBef>
                <a:spcPts val="1000"/>
              </a:spcBef>
              <a:spcAft>
                <a:spcPts val="0"/>
              </a:spcAft>
              <a:buSzPts val="1800"/>
              <a:buNone/>
              <a:defRPr/>
            </a:lvl7pPr>
            <a:lvl8pPr lvl="7" algn="l">
              <a:lnSpc>
                <a:spcPct val="90000"/>
              </a:lnSpc>
              <a:spcBef>
                <a:spcPts val="1000"/>
              </a:spcBef>
              <a:spcAft>
                <a:spcPts val="0"/>
              </a:spcAft>
              <a:buSzPts val="1800"/>
              <a:buNone/>
              <a:defRPr/>
            </a:lvl8pPr>
            <a:lvl9pPr lvl="8" algn="l">
              <a:lnSpc>
                <a:spcPct val="90000"/>
              </a:lnSpc>
              <a:spcBef>
                <a:spcPts val="100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0" name="Shape 50"/>
        <p:cNvGrpSpPr/>
        <p:nvPr/>
      </p:nvGrpSpPr>
      <p:grpSpPr>
        <a:xfrm>
          <a:off x="0" y="0"/>
          <a:ext cx="0" cy="0"/>
          <a:chOff x="0" y="0"/>
          <a:chExt cx="0" cy="0"/>
        </a:xfrm>
      </p:grpSpPr>
      <p:pic>
        <p:nvPicPr>
          <p:cNvPr id="51" name="Google Shape;51;p51"/>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2" name="Google Shape;52;p5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5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5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5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5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57" name="Google Shape;57;p5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8" name="Shape 58"/>
        <p:cNvGrpSpPr/>
        <p:nvPr/>
      </p:nvGrpSpPr>
      <p:grpSpPr>
        <a:xfrm>
          <a:off x="0" y="0"/>
          <a:ext cx="0" cy="0"/>
          <a:chOff x="0" y="0"/>
          <a:chExt cx="0" cy="0"/>
        </a:xfrm>
      </p:grpSpPr>
      <p:pic>
        <p:nvPicPr>
          <p:cNvPr id="59" name="Google Shape;59;p52"/>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0" name="Google Shape;60;p5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5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5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5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5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65" name="Google Shape;65;p5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6" name="Shape 66"/>
        <p:cNvGrpSpPr/>
        <p:nvPr/>
      </p:nvGrpSpPr>
      <p:grpSpPr>
        <a:xfrm>
          <a:off x="0" y="0"/>
          <a:ext cx="0" cy="0"/>
          <a:chOff x="0" y="0"/>
          <a:chExt cx="0" cy="0"/>
        </a:xfrm>
      </p:grpSpPr>
      <p:pic>
        <p:nvPicPr>
          <p:cNvPr id="67" name="Google Shape;67;p53"/>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8" name="Google Shape;68;p5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5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5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5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5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73" name="Google Shape;73;p5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4" name="Shape 74"/>
        <p:cNvGrpSpPr/>
        <p:nvPr/>
      </p:nvGrpSpPr>
      <p:grpSpPr>
        <a:xfrm>
          <a:off x="0" y="0"/>
          <a:ext cx="0" cy="0"/>
          <a:chOff x="0" y="0"/>
          <a:chExt cx="0" cy="0"/>
        </a:xfrm>
      </p:grpSpPr>
      <p:pic>
        <p:nvPicPr>
          <p:cNvPr id="75" name="Google Shape;75;p54"/>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6" name="Google Shape;76;p5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54"/>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5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54"/>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54"/>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81" name="Google Shape;81;p54"/>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55"/>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5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5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5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5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5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89" name="Google Shape;89;p5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46"/>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b="0"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b="0"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b="0"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4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hyperlink" Target="mailto:a.tiwari@kokonetwork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7.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4.png"/><Relationship Id="rId12"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38.png"/><Relationship Id="rId9"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
          <p:cNvSpPr txBox="1"/>
          <p:nvPr>
            <p:ph type="title"/>
          </p:nvPr>
        </p:nvSpPr>
        <p:spPr>
          <a:xfrm>
            <a:off x="6257925" y="2738150"/>
            <a:ext cx="59340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n-US"/>
              <a:t>Agile and Scrum Fundamentals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What is Waterfall?</a:t>
            </a:r>
            <a:endParaRPr/>
          </a:p>
        </p:txBody>
      </p:sp>
      <p:sp>
        <p:nvSpPr>
          <p:cNvPr id="260" name="Google Shape;260;p15"/>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261" name="Google Shape;261;p15"/>
          <p:cNvPicPr preferRelativeResize="0"/>
          <p:nvPr/>
        </p:nvPicPr>
        <p:blipFill rotWithShape="1">
          <a:blip r:embed="rId3">
            <a:alphaModFix/>
          </a:blip>
          <a:srcRect b="0" l="0" r="0" t="0"/>
          <a:stretch/>
        </p:blipFill>
        <p:spPr>
          <a:xfrm>
            <a:off x="1292725" y="1019300"/>
            <a:ext cx="9379225" cy="527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What is Agile delivery ?</a:t>
            </a:r>
            <a:endParaRPr/>
          </a:p>
        </p:txBody>
      </p:sp>
      <p:sp>
        <p:nvSpPr>
          <p:cNvPr id="268" name="Google Shape;268;p16"/>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269" name="Google Shape;269;p16"/>
          <p:cNvPicPr preferRelativeResize="0"/>
          <p:nvPr/>
        </p:nvPicPr>
        <p:blipFill rotWithShape="1">
          <a:blip r:embed="rId3">
            <a:alphaModFix/>
          </a:blip>
          <a:srcRect b="0" l="0" r="0" t="0"/>
          <a:stretch/>
        </p:blipFill>
        <p:spPr>
          <a:xfrm>
            <a:off x="1200150" y="1072150"/>
            <a:ext cx="9483524" cy="5252575"/>
          </a:xfrm>
          <a:prstGeom prst="rect">
            <a:avLst/>
          </a:prstGeom>
          <a:noFill/>
          <a:ln>
            <a:noFill/>
          </a:ln>
        </p:spPr>
      </p:pic>
      <p:sp>
        <p:nvSpPr>
          <p:cNvPr id="270" name="Google Shape;270;p16"/>
          <p:cNvSpPr/>
          <p:nvPr/>
        </p:nvSpPr>
        <p:spPr>
          <a:xfrm>
            <a:off x="1200150" y="3429000"/>
            <a:ext cx="426900" cy="701100"/>
          </a:xfrm>
          <a:prstGeom prst="chord">
            <a:avLst>
              <a:gd fmla="val 2700000" name="adj1"/>
              <a:gd fmla="val 1620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Difference between Waterfall and Agile</a:t>
            </a:r>
            <a:endParaRPr/>
          </a:p>
        </p:txBody>
      </p:sp>
      <p:sp>
        <p:nvSpPr>
          <p:cNvPr id="277" name="Google Shape;277;p17"/>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278" name="Google Shape;278;p17"/>
          <p:cNvPicPr preferRelativeResize="0"/>
          <p:nvPr/>
        </p:nvPicPr>
        <p:blipFill rotWithShape="1">
          <a:blip r:embed="rId3">
            <a:alphaModFix/>
          </a:blip>
          <a:srcRect b="0" l="0" r="0" t="0"/>
          <a:stretch/>
        </p:blipFill>
        <p:spPr>
          <a:xfrm>
            <a:off x="1051700" y="1030350"/>
            <a:ext cx="9689098" cy="5217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Advantages of Agile Delivery</a:t>
            </a:r>
            <a:endParaRPr/>
          </a:p>
        </p:txBody>
      </p:sp>
      <p:sp>
        <p:nvSpPr>
          <p:cNvPr id="285" name="Google Shape;285;p18"/>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286" name="Google Shape;286;p18"/>
          <p:cNvSpPr txBox="1"/>
          <p:nvPr/>
        </p:nvSpPr>
        <p:spPr>
          <a:xfrm>
            <a:off x="1525775" y="982925"/>
            <a:ext cx="8897100" cy="48024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200000"/>
              </a:lnSpc>
              <a:spcBef>
                <a:spcPts val="0"/>
              </a:spcBef>
              <a:spcAft>
                <a:spcPts val="0"/>
              </a:spcAft>
              <a:buClr>
                <a:srgbClr val="000000"/>
              </a:buClr>
              <a:buSzPts val="2000"/>
              <a:buFont typeface="Nunito SemiBold"/>
              <a:buChar char="❖"/>
            </a:pPr>
            <a:r>
              <a:rPr b="0" i="0" lang="en-US" sz="2000" u="none" cap="none" strike="noStrike">
                <a:solidFill>
                  <a:srgbClr val="000000"/>
                </a:solidFill>
                <a:latin typeface="Nunito SemiBold"/>
                <a:ea typeface="Nunito SemiBold"/>
                <a:cs typeface="Nunito SemiBold"/>
                <a:sym typeface="Nunito SemiBold"/>
              </a:rPr>
              <a:t>Speed to Market</a:t>
            </a:r>
            <a:endParaRPr b="0" i="0" sz="2000" u="none" cap="none" strike="noStrike">
              <a:solidFill>
                <a:srgbClr val="000000"/>
              </a:solidFill>
              <a:latin typeface="Nunito SemiBold"/>
              <a:ea typeface="Nunito SemiBold"/>
              <a:cs typeface="Nunito SemiBold"/>
              <a:sym typeface="Nunito SemiBold"/>
            </a:endParaRPr>
          </a:p>
          <a:p>
            <a:pPr indent="-355600" lvl="0" marL="457200" marR="0" rtl="0" algn="l">
              <a:lnSpc>
                <a:spcPct val="200000"/>
              </a:lnSpc>
              <a:spcBef>
                <a:spcPts val="0"/>
              </a:spcBef>
              <a:spcAft>
                <a:spcPts val="0"/>
              </a:spcAft>
              <a:buClr>
                <a:srgbClr val="000000"/>
              </a:buClr>
              <a:buSzPts val="2000"/>
              <a:buFont typeface="Nunito SemiBold"/>
              <a:buChar char="❖"/>
            </a:pPr>
            <a:r>
              <a:rPr b="0" i="0" lang="en-US" sz="2000" u="none" cap="none" strike="noStrike">
                <a:solidFill>
                  <a:srgbClr val="000000"/>
                </a:solidFill>
                <a:latin typeface="Nunito SemiBold"/>
                <a:ea typeface="Nunito SemiBold"/>
                <a:cs typeface="Nunito SemiBold"/>
                <a:sym typeface="Nunito SemiBold"/>
              </a:rPr>
              <a:t>Adaptability</a:t>
            </a:r>
            <a:endParaRPr b="0" i="0" sz="2000" u="none" cap="none" strike="noStrike">
              <a:solidFill>
                <a:srgbClr val="000000"/>
              </a:solidFill>
              <a:latin typeface="Nunito SemiBold"/>
              <a:ea typeface="Nunito SemiBold"/>
              <a:cs typeface="Nunito SemiBold"/>
              <a:sym typeface="Nunito SemiBold"/>
            </a:endParaRPr>
          </a:p>
          <a:p>
            <a:pPr indent="-355600" lvl="0" marL="457200" marR="0" rtl="0" algn="l">
              <a:lnSpc>
                <a:spcPct val="200000"/>
              </a:lnSpc>
              <a:spcBef>
                <a:spcPts val="0"/>
              </a:spcBef>
              <a:spcAft>
                <a:spcPts val="0"/>
              </a:spcAft>
              <a:buClr>
                <a:srgbClr val="000000"/>
              </a:buClr>
              <a:buSzPts val="2000"/>
              <a:buFont typeface="Nunito SemiBold"/>
              <a:buChar char="❖"/>
            </a:pPr>
            <a:r>
              <a:rPr b="0" i="0" lang="en-US" sz="2000" u="none" cap="none" strike="noStrike">
                <a:solidFill>
                  <a:srgbClr val="000000"/>
                </a:solidFill>
                <a:latin typeface="Nunito SemiBold"/>
                <a:ea typeface="Nunito SemiBold"/>
                <a:cs typeface="Nunito SemiBold"/>
                <a:sym typeface="Nunito SemiBold"/>
              </a:rPr>
              <a:t>Business and customer Value</a:t>
            </a:r>
            <a:endParaRPr b="0" i="0" sz="2000" u="none" cap="none" strike="noStrike">
              <a:solidFill>
                <a:srgbClr val="000000"/>
              </a:solidFill>
              <a:latin typeface="Nunito SemiBold"/>
              <a:ea typeface="Nunito SemiBold"/>
              <a:cs typeface="Nunito SemiBold"/>
              <a:sym typeface="Nunito SemiBold"/>
            </a:endParaRPr>
          </a:p>
          <a:p>
            <a:pPr indent="-355600" lvl="0" marL="457200" marR="0" rtl="0" algn="l">
              <a:lnSpc>
                <a:spcPct val="200000"/>
              </a:lnSpc>
              <a:spcBef>
                <a:spcPts val="0"/>
              </a:spcBef>
              <a:spcAft>
                <a:spcPts val="0"/>
              </a:spcAft>
              <a:buClr>
                <a:srgbClr val="000000"/>
              </a:buClr>
              <a:buSzPts val="2000"/>
              <a:buFont typeface="Nunito SemiBold"/>
              <a:buChar char="❖"/>
            </a:pPr>
            <a:r>
              <a:rPr b="0" i="0" lang="en-US" sz="2000" u="none" cap="none" strike="noStrike">
                <a:solidFill>
                  <a:srgbClr val="000000"/>
                </a:solidFill>
                <a:latin typeface="Nunito SemiBold"/>
                <a:ea typeface="Nunito SemiBold"/>
                <a:cs typeface="Nunito SemiBold"/>
                <a:sym typeface="Nunito SemiBold"/>
              </a:rPr>
              <a:t>Reduced Delivery Risk</a:t>
            </a:r>
            <a:endParaRPr b="0" i="0" sz="2000" u="none" cap="none" strike="noStrike">
              <a:solidFill>
                <a:srgbClr val="000000"/>
              </a:solidFill>
              <a:latin typeface="Nunito SemiBold"/>
              <a:ea typeface="Nunito SemiBold"/>
              <a:cs typeface="Nunito SemiBold"/>
              <a:sym typeface="Nunito SemiBold"/>
            </a:endParaRPr>
          </a:p>
          <a:p>
            <a:pPr indent="-355600" lvl="0" marL="457200" marR="0" rtl="0" algn="l">
              <a:lnSpc>
                <a:spcPct val="200000"/>
              </a:lnSpc>
              <a:spcBef>
                <a:spcPts val="0"/>
              </a:spcBef>
              <a:spcAft>
                <a:spcPts val="0"/>
              </a:spcAft>
              <a:buClr>
                <a:srgbClr val="000000"/>
              </a:buClr>
              <a:buSzPts val="2000"/>
              <a:buFont typeface="Nunito SemiBold"/>
              <a:buChar char="❖"/>
            </a:pPr>
            <a:r>
              <a:rPr b="0" i="0" lang="en-US" sz="2000" u="none" cap="none" strike="noStrike">
                <a:solidFill>
                  <a:srgbClr val="000000"/>
                </a:solidFill>
                <a:latin typeface="Nunito SemiBold"/>
                <a:ea typeface="Nunito SemiBold"/>
                <a:cs typeface="Nunito SemiBold"/>
                <a:sym typeface="Nunito SemiBold"/>
              </a:rPr>
              <a:t>Visibility</a:t>
            </a:r>
            <a:endParaRPr b="0" i="0" sz="2000" u="none" cap="none" strike="noStrike">
              <a:solidFill>
                <a:srgbClr val="000000"/>
              </a:solidFill>
              <a:latin typeface="Nunito SemiBold"/>
              <a:ea typeface="Nunito SemiBold"/>
              <a:cs typeface="Nunito SemiBold"/>
              <a:sym typeface="Nunito SemiBold"/>
            </a:endParaRPr>
          </a:p>
          <a:p>
            <a:pPr indent="-355600" lvl="0" marL="457200" marR="0" rtl="0" algn="l">
              <a:lnSpc>
                <a:spcPct val="200000"/>
              </a:lnSpc>
              <a:spcBef>
                <a:spcPts val="0"/>
              </a:spcBef>
              <a:spcAft>
                <a:spcPts val="0"/>
              </a:spcAft>
              <a:buClr>
                <a:srgbClr val="000000"/>
              </a:buClr>
              <a:buSzPts val="2000"/>
              <a:buFont typeface="Nunito SemiBold"/>
              <a:buChar char="❖"/>
            </a:pPr>
            <a:r>
              <a:rPr b="0" i="0" lang="en-US" sz="2000" u="none" cap="none" strike="noStrike">
                <a:solidFill>
                  <a:srgbClr val="000000"/>
                </a:solidFill>
                <a:latin typeface="Nunito SemiBold"/>
                <a:ea typeface="Nunito SemiBold"/>
                <a:cs typeface="Nunito SemiBold"/>
                <a:sym typeface="Nunito SemiBold"/>
              </a:rPr>
              <a:t>Increased team morale</a:t>
            </a:r>
            <a:endParaRPr b="0" i="0" sz="2000" u="none" cap="none" strike="noStrike">
              <a:solidFill>
                <a:srgbClr val="000000"/>
              </a:solidFill>
              <a:latin typeface="Nunito SemiBold"/>
              <a:ea typeface="Nunito SemiBold"/>
              <a:cs typeface="Nunito SemiBold"/>
              <a:sym typeface="Nunito SemiBold"/>
            </a:endParaRPr>
          </a:p>
          <a:p>
            <a:pPr indent="-355600" lvl="0" marL="457200" marR="0" rtl="0" algn="l">
              <a:lnSpc>
                <a:spcPct val="200000"/>
              </a:lnSpc>
              <a:spcBef>
                <a:spcPts val="0"/>
              </a:spcBef>
              <a:spcAft>
                <a:spcPts val="0"/>
              </a:spcAft>
              <a:buClr>
                <a:srgbClr val="000000"/>
              </a:buClr>
              <a:buSzPts val="2000"/>
              <a:buFont typeface="Nunito SemiBold"/>
              <a:buChar char="❖"/>
            </a:pPr>
            <a:r>
              <a:rPr b="0" i="0" lang="en-US" sz="2000" u="none" cap="none" strike="noStrike">
                <a:solidFill>
                  <a:srgbClr val="000000"/>
                </a:solidFill>
                <a:latin typeface="Nunito SemiBold"/>
                <a:ea typeface="Nunito SemiBold"/>
                <a:cs typeface="Nunito SemiBold"/>
                <a:sym typeface="Nunito SemiBold"/>
              </a:rPr>
              <a:t>Improved engineering discipline</a:t>
            </a:r>
            <a:endParaRPr b="0" i="0" sz="2000" u="none" cap="none" strike="noStrike">
              <a:solidFill>
                <a:srgbClr val="000000"/>
              </a:solidFill>
              <a:latin typeface="Nunito SemiBold"/>
              <a:ea typeface="Nunito SemiBold"/>
              <a:cs typeface="Nunito SemiBold"/>
              <a:sym typeface="Nunito SemiBold"/>
            </a:endParaRPr>
          </a:p>
          <a:p>
            <a:pPr indent="-355600" lvl="0" marL="457200" marR="0" rtl="0" algn="l">
              <a:lnSpc>
                <a:spcPct val="200000"/>
              </a:lnSpc>
              <a:spcBef>
                <a:spcPts val="0"/>
              </a:spcBef>
              <a:spcAft>
                <a:spcPts val="0"/>
              </a:spcAft>
              <a:buClr>
                <a:srgbClr val="000000"/>
              </a:buClr>
              <a:buSzPts val="2000"/>
              <a:buFont typeface="Nunito SemiBold"/>
              <a:buChar char="❖"/>
            </a:pPr>
            <a:r>
              <a:rPr b="0" i="0" lang="en-US" sz="2000" u="none" cap="none" strike="noStrike">
                <a:solidFill>
                  <a:srgbClr val="000000"/>
                </a:solidFill>
                <a:latin typeface="Nunito SemiBold"/>
                <a:ea typeface="Nunito SemiBold"/>
                <a:cs typeface="Nunito SemiBold"/>
                <a:sym typeface="Nunito SemiBold"/>
              </a:rPr>
              <a:t>Improved Quality and many more…</a:t>
            </a:r>
            <a:endParaRPr b="0" i="0" sz="2000" u="none" cap="none" strike="noStrike">
              <a:solidFill>
                <a:srgbClr val="000000"/>
              </a:solidFill>
              <a:latin typeface="Nunito SemiBold"/>
              <a:ea typeface="Nunito SemiBold"/>
              <a:cs typeface="Nunito SemiBold"/>
              <a:sym typeface="Nunit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1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Which approach to adopt?</a:t>
            </a:r>
            <a:endParaRPr/>
          </a:p>
        </p:txBody>
      </p:sp>
      <p:sp>
        <p:nvSpPr>
          <p:cNvPr id="293" name="Google Shape;293;p19"/>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294" name="Google Shape;294;p19"/>
          <p:cNvPicPr preferRelativeResize="0"/>
          <p:nvPr/>
        </p:nvPicPr>
        <p:blipFill rotWithShape="1">
          <a:blip r:embed="rId3">
            <a:alphaModFix/>
          </a:blip>
          <a:srcRect b="0" l="0" r="0" t="0"/>
          <a:stretch/>
        </p:blipFill>
        <p:spPr>
          <a:xfrm>
            <a:off x="152400" y="1991818"/>
            <a:ext cx="11887199" cy="24011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Which approach to adopt?</a:t>
            </a:r>
            <a:endParaRPr/>
          </a:p>
        </p:txBody>
      </p:sp>
      <p:sp>
        <p:nvSpPr>
          <p:cNvPr id="301" name="Google Shape;301;p20"/>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302" name="Google Shape;302;p20"/>
          <p:cNvPicPr preferRelativeResize="0"/>
          <p:nvPr/>
        </p:nvPicPr>
        <p:blipFill rotWithShape="1">
          <a:blip r:embed="rId3">
            <a:alphaModFix/>
          </a:blip>
          <a:srcRect b="0" l="0" r="0" t="0"/>
          <a:stretch/>
        </p:blipFill>
        <p:spPr>
          <a:xfrm>
            <a:off x="152400" y="2145193"/>
            <a:ext cx="11887202" cy="23842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Which approach to adopt?</a:t>
            </a:r>
            <a:endParaRPr/>
          </a:p>
        </p:txBody>
      </p:sp>
      <p:sp>
        <p:nvSpPr>
          <p:cNvPr id="309" name="Google Shape;309;p21"/>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310" name="Google Shape;310;p21"/>
          <p:cNvPicPr preferRelativeResize="0"/>
          <p:nvPr/>
        </p:nvPicPr>
        <p:blipFill rotWithShape="1">
          <a:blip r:embed="rId3">
            <a:alphaModFix/>
          </a:blip>
          <a:srcRect b="0" l="0" r="0" t="0"/>
          <a:stretch/>
        </p:blipFill>
        <p:spPr>
          <a:xfrm>
            <a:off x="152400" y="2583393"/>
            <a:ext cx="11887199" cy="23774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Different Frameworks under Agile</a:t>
            </a:r>
            <a:endParaRPr/>
          </a:p>
        </p:txBody>
      </p:sp>
      <p:sp>
        <p:nvSpPr>
          <p:cNvPr id="317" name="Google Shape;317;p22"/>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318" name="Google Shape;318;p22"/>
          <p:cNvPicPr preferRelativeResize="0"/>
          <p:nvPr/>
        </p:nvPicPr>
        <p:blipFill rotWithShape="1">
          <a:blip r:embed="rId3">
            <a:alphaModFix/>
          </a:blip>
          <a:srcRect b="0" l="0" r="0" t="0"/>
          <a:stretch/>
        </p:blipFill>
        <p:spPr>
          <a:xfrm>
            <a:off x="1752825" y="1071650"/>
            <a:ext cx="7508576" cy="5206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4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24" name="Google Shape;324;p45"/>
          <p:cNvSpPr txBox="1"/>
          <p:nvPr>
            <p:ph type="title"/>
          </p:nvPr>
        </p:nvSpPr>
        <p:spPr>
          <a:xfrm>
            <a:off x="6740525" y="3005075"/>
            <a:ext cx="53733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400"/>
              <a:buNone/>
            </a:pPr>
            <a:r>
              <a:rPr lang="en-US"/>
              <a:t>Questions ?</a:t>
            </a:r>
            <a:endParaRPr/>
          </a:p>
        </p:txBody>
      </p:sp>
      <p:sp>
        <p:nvSpPr>
          <p:cNvPr id="325" name="Google Shape;325;p4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a:t>Feel free to reach </a:t>
            </a:r>
            <a:r>
              <a:rPr lang="en-US" u="sng">
                <a:solidFill>
                  <a:schemeClr val="hlink"/>
                </a:solidFill>
                <a:hlinkClick r:id="rId4"/>
              </a:rPr>
              <a:t>a.tiwari@kokonetworks.com</a:t>
            </a:r>
            <a:r>
              <a:rPr lang="en-US"/>
              <a:t> for more information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1" name="Google Shape;171;p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Before we get started</a:t>
            </a:r>
            <a:endParaRPr/>
          </a:p>
        </p:txBody>
      </p:sp>
      <p:sp>
        <p:nvSpPr>
          <p:cNvPr id="172" name="Google Shape;172;p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361950" lvl="0" marL="457200" rtl="0" algn="l">
              <a:lnSpc>
                <a:spcPct val="150000"/>
              </a:lnSpc>
              <a:spcBef>
                <a:spcPts val="0"/>
              </a:spcBef>
              <a:spcAft>
                <a:spcPts val="0"/>
              </a:spcAft>
              <a:buSzPts val="2100"/>
              <a:buChar char="❖"/>
            </a:pPr>
            <a:r>
              <a:rPr lang="en-US" sz="2100"/>
              <a:t>Be </a:t>
            </a:r>
            <a:r>
              <a:rPr b="1" lang="en-US" sz="2100"/>
              <a:t>INTERACTIVE</a:t>
            </a:r>
            <a:r>
              <a:rPr lang="en-US" sz="2100"/>
              <a:t>! Videos On Please :)</a:t>
            </a:r>
            <a:br>
              <a:rPr lang="en-US" sz="2100"/>
            </a:br>
            <a:r>
              <a:rPr lang="en-US" sz="2100"/>
              <a:t>Respond to questions, Ask Questions, Participate</a:t>
            </a:r>
            <a:endParaRPr sz="2100"/>
          </a:p>
          <a:p>
            <a:pPr indent="-361950" lvl="0" marL="457200" rtl="0" algn="l">
              <a:lnSpc>
                <a:spcPct val="150000"/>
              </a:lnSpc>
              <a:spcBef>
                <a:spcPts val="0"/>
              </a:spcBef>
              <a:spcAft>
                <a:spcPts val="0"/>
              </a:spcAft>
              <a:buSzPts val="2100"/>
              <a:buChar char="❖"/>
            </a:pPr>
            <a:r>
              <a:rPr lang="en-US" sz="2100"/>
              <a:t>Be </a:t>
            </a:r>
            <a:r>
              <a:rPr b="1" lang="en-US" sz="2100"/>
              <a:t>FOCUSSED</a:t>
            </a:r>
            <a:r>
              <a:rPr lang="en-US" sz="2100"/>
              <a:t>! </a:t>
            </a:r>
            <a:br>
              <a:rPr lang="en-US" sz="2100"/>
            </a:br>
            <a:r>
              <a:rPr lang="en-US" sz="2100"/>
              <a:t>DON'T multitask on emails, chats, other work. We all have important deliverables. </a:t>
            </a:r>
            <a:endParaRPr sz="2100"/>
          </a:p>
          <a:p>
            <a:pPr indent="-361950" lvl="0" marL="457200" rtl="0" algn="l">
              <a:lnSpc>
                <a:spcPct val="150000"/>
              </a:lnSpc>
              <a:spcBef>
                <a:spcPts val="0"/>
              </a:spcBef>
              <a:spcAft>
                <a:spcPts val="0"/>
              </a:spcAft>
              <a:buSzPts val="2100"/>
              <a:buChar char="❖"/>
            </a:pPr>
            <a:r>
              <a:rPr lang="en-US" sz="2100"/>
              <a:t>Will I cover everything you need to know? - </a:t>
            </a:r>
            <a:r>
              <a:rPr b="1" lang="en-US" sz="2100"/>
              <a:t>NO</a:t>
            </a:r>
            <a:endParaRPr b="1" sz="2100"/>
          </a:p>
          <a:p>
            <a:pPr indent="-514350" lvl="1" marL="914400" rtl="0" algn="l">
              <a:lnSpc>
                <a:spcPct val="150000"/>
              </a:lnSpc>
              <a:spcBef>
                <a:spcPts val="0"/>
              </a:spcBef>
              <a:spcAft>
                <a:spcPts val="0"/>
              </a:spcAft>
              <a:buSzPts val="2100"/>
              <a:buChar char="➢"/>
            </a:pPr>
            <a:r>
              <a:rPr b="1" lang="en-US" sz="2100">
                <a:latin typeface="Nunito"/>
                <a:ea typeface="Nunito"/>
                <a:cs typeface="Nunito"/>
                <a:sym typeface="Nunito"/>
              </a:rPr>
              <a:t>Learn by doing</a:t>
            </a:r>
            <a:r>
              <a:rPr lang="en-US" sz="2100"/>
              <a:t>: Less about theory, more about practice</a:t>
            </a:r>
            <a:endParaRPr sz="2100"/>
          </a:p>
          <a:p>
            <a:pPr indent="-514350" lvl="1" marL="914400" rtl="0" algn="l">
              <a:lnSpc>
                <a:spcPct val="150000"/>
              </a:lnSpc>
              <a:spcBef>
                <a:spcPts val="0"/>
              </a:spcBef>
              <a:spcAft>
                <a:spcPts val="0"/>
              </a:spcAft>
              <a:buSzPts val="2100"/>
              <a:buChar char="➢"/>
            </a:pPr>
            <a:r>
              <a:rPr b="1" lang="en-US" sz="2100">
                <a:latin typeface="Nunito"/>
                <a:ea typeface="Nunito"/>
                <a:cs typeface="Nunito"/>
                <a:sym typeface="Nunito"/>
              </a:rPr>
              <a:t>Frequent retrospectives</a:t>
            </a:r>
            <a:r>
              <a:rPr lang="en-US" sz="2100"/>
              <a:t> are where the real learning happens</a:t>
            </a:r>
            <a:endParaRPr sz="2100"/>
          </a:p>
          <a:p>
            <a:pPr indent="-361950" lvl="0" marL="457200" rtl="0" algn="l">
              <a:lnSpc>
                <a:spcPct val="150000"/>
              </a:lnSpc>
              <a:spcBef>
                <a:spcPts val="0"/>
              </a:spcBef>
              <a:spcAft>
                <a:spcPts val="0"/>
              </a:spcAft>
              <a:buSzPts val="2100"/>
              <a:buChar char="❖"/>
            </a:pPr>
            <a:r>
              <a:rPr lang="en-US" sz="2100"/>
              <a:t>I am just a </a:t>
            </a:r>
            <a:r>
              <a:rPr b="1" lang="en-US" sz="2100"/>
              <a:t>facilitator</a:t>
            </a:r>
            <a:r>
              <a:rPr lang="en-US" sz="2100"/>
              <a:t> to help you figure it out</a:t>
            </a:r>
            <a:endParaRPr sz="2100"/>
          </a:p>
          <a:p>
            <a:pPr indent="-361950" lvl="0" marL="457200" rtl="0" algn="l">
              <a:lnSpc>
                <a:spcPct val="150000"/>
              </a:lnSpc>
              <a:spcBef>
                <a:spcPts val="0"/>
              </a:spcBef>
              <a:spcAft>
                <a:spcPts val="0"/>
              </a:spcAft>
              <a:buSzPts val="2100"/>
              <a:buChar char="❖"/>
            </a:pPr>
            <a:r>
              <a:rPr lang="en-US" sz="2100"/>
              <a:t>Have Fun !!!</a:t>
            </a:r>
            <a:endParaRPr sz="2100"/>
          </a:p>
        </p:txBody>
      </p:sp>
      <p:sp>
        <p:nvSpPr>
          <p:cNvPr id="173" name="Google Shape;173;p2"/>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03f4d89bef_0_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Agenda</a:t>
            </a:r>
            <a:endParaRPr/>
          </a:p>
        </p:txBody>
      </p:sp>
      <p:sp>
        <p:nvSpPr>
          <p:cNvPr id="180" name="Google Shape;180;g103f4d89bef_0_2"/>
          <p:cNvSpPr txBox="1"/>
          <p:nvPr>
            <p:ph idx="1" type="subTitle"/>
          </p:nvPr>
        </p:nvSpPr>
        <p:spPr>
          <a:xfrm>
            <a:off x="458725" y="988475"/>
            <a:ext cx="11274600" cy="5412600"/>
          </a:xfrm>
          <a:prstGeom prst="rect">
            <a:avLst/>
          </a:prstGeom>
          <a:noFill/>
          <a:ln>
            <a:noFill/>
          </a:ln>
        </p:spPr>
        <p:txBody>
          <a:bodyPr anchorCtr="0" anchor="t" bIns="45700" lIns="91425" spcFirstLastPara="1" rIns="91425" wrap="square" tIns="45700">
            <a:noAutofit/>
          </a:bodyPr>
          <a:lstStyle/>
          <a:p>
            <a:pPr indent="-406400" lvl="0" marL="457200" rtl="0" algn="l">
              <a:lnSpc>
                <a:spcPct val="120000"/>
              </a:lnSpc>
              <a:spcBef>
                <a:spcPts val="1000"/>
              </a:spcBef>
              <a:spcAft>
                <a:spcPts val="0"/>
              </a:spcAft>
              <a:buSzPts val="2800"/>
              <a:buAutoNum type="arabicPeriod"/>
            </a:pPr>
            <a:r>
              <a:rPr lang="en-US"/>
              <a:t>Introduction to Agile</a:t>
            </a:r>
            <a:endParaRPr/>
          </a:p>
          <a:p>
            <a:pPr indent="-406400" lvl="0" marL="457200" rtl="0" algn="l">
              <a:lnSpc>
                <a:spcPct val="120000"/>
              </a:lnSpc>
              <a:spcBef>
                <a:spcPts val="0"/>
              </a:spcBef>
              <a:spcAft>
                <a:spcPts val="0"/>
              </a:spcAft>
              <a:buSzPts val="2800"/>
              <a:buAutoNum type="arabicPeriod"/>
            </a:pPr>
            <a:r>
              <a:rPr lang="en-US"/>
              <a:t>Agile Values</a:t>
            </a:r>
            <a:endParaRPr/>
          </a:p>
          <a:p>
            <a:pPr indent="-406400" lvl="0" marL="457200" rtl="0" algn="l">
              <a:lnSpc>
                <a:spcPct val="120000"/>
              </a:lnSpc>
              <a:spcBef>
                <a:spcPts val="0"/>
              </a:spcBef>
              <a:spcAft>
                <a:spcPts val="0"/>
              </a:spcAft>
              <a:buSzPts val="2800"/>
              <a:buAutoNum type="arabicPeriod"/>
            </a:pPr>
            <a:r>
              <a:rPr lang="en-US"/>
              <a:t>Agile Principles</a:t>
            </a:r>
            <a:endParaRPr/>
          </a:p>
          <a:p>
            <a:pPr indent="-406400" lvl="0" marL="457200" rtl="0" algn="l">
              <a:lnSpc>
                <a:spcPct val="120000"/>
              </a:lnSpc>
              <a:spcBef>
                <a:spcPts val="0"/>
              </a:spcBef>
              <a:spcAft>
                <a:spcPts val="0"/>
              </a:spcAft>
              <a:buSzPts val="2800"/>
              <a:buAutoNum type="arabicPeriod"/>
            </a:pPr>
            <a:r>
              <a:rPr lang="en-US"/>
              <a:t>How to </a:t>
            </a:r>
            <a:r>
              <a:rPr b="1" lang="en-US"/>
              <a:t>BE</a:t>
            </a:r>
            <a:r>
              <a:rPr lang="en-US"/>
              <a:t> Agile</a:t>
            </a:r>
            <a:endParaRPr/>
          </a:p>
          <a:p>
            <a:pPr indent="-406400" lvl="0" marL="457200" rtl="0" algn="l">
              <a:lnSpc>
                <a:spcPct val="120000"/>
              </a:lnSpc>
              <a:spcBef>
                <a:spcPts val="0"/>
              </a:spcBef>
              <a:spcAft>
                <a:spcPts val="0"/>
              </a:spcAft>
              <a:buSzPts val="2800"/>
              <a:buAutoNum type="arabicPeriod"/>
            </a:pPr>
            <a:r>
              <a:rPr lang="en-US"/>
              <a:t>Agile vs. Waterfall Delivery</a:t>
            </a:r>
            <a:endParaRPr/>
          </a:p>
          <a:p>
            <a:pPr indent="-406400" lvl="0" marL="457200" rtl="0" algn="l">
              <a:lnSpc>
                <a:spcPct val="120000"/>
              </a:lnSpc>
              <a:spcBef>
                <a:spcPts val="0"/>
              </a:spcBef>
              <a:spcAft>
                <a:spcPts val="0"/>
              </a:spcAft>
              <a:buSzPts val="2800"/>
              <a:buAutoNum type="arabicPeriod"/>
            </a:pPr>
            <a:r>
              <a:rPr lang="en-US"/>
              <a:t>Different frameworks, practices under Agile</a:t>
            </a:r>
            <a:endParaRPr/>
          </a:p>
          <a:p>
            <a:pPr indent="-406400" lvl="0" marL="457200" rtl="0" algn="l">
              <a:lnSpc>
                <a:spcPct val="120000"/>
              </a:lnSpc>
              <a:spcBef>
                <a:spcPts val="0"/>
              </a:spcBef>
              <a:spcAft>
                <a:spcPts val="0"/>
              </a:spcAft>
              <a:buSzPts val="2800"/>
              <a:buAutoNum type="arabicPeriod"/>
            </a:pPr>
            <a:r>
              <a:rPr lang="en-US"/>
              <a:t>Five Dimensions of Team Capability</a:t>
            </a:r>
            <a:endParaRPr/>
          </a:p>
          <a:p>
            <a:pPr indent="0" lvl="0" marL="457200" rtl="0" algn="l">
              <a:lnSpc>
                <a:spcPct val="120000"/>
              </a:lnSpc>
              <a:spcBef>
                <a:spcPts val="1000"/>
              </a:spcBef>
              <a:spcAft>
                <a:spcPts val="0"/>
              </a:spcAft>
              <a:buSzPts val="2800"/>
              <a:buNone/>
            </a:pPr>
            <a:r>
              <a:rPr lang="en-US"/>
              <a:t>==================================</a:t>
            </a:r>
            <a:endParaRPr/>
          </a:p>
          <a:p>
            <a:pPr indent="-406400" lvl="0" marL="457200" rtl="0" algn="l">
              <a:lnSpc>
                <a:spcPct val="120000"/>
              </a:lnSpc>
              <a:spcBef>
                <a:spcPts val="1000"/>
              </a:spcBef>
              <a:spcAft>
                <a:spcPts val="0"/>
              </a:spcAft>
              <a:buSzPts val="2800"/>
              <a:buAutoNum type="arabicPeriod"/>
            </a:pPr>
            <a:r>
              <a:rPr lang="en-US"/>
              <a:t>Mindset shifts for leadership</a:t>
            </a:r>
            <a:endParaRPr/>
          </a:p>
          <a:p>
            <a:pPr indent="-406400" lvl="0" marL="457200" rtl="0" algn="l">
              <a:lnSpc>
                <a:spcPct val="120000"/>
              </a:lnSpc>
              <a:spcBef>
                <a:spcPts val="0"/>
              </a:spcBef>
              <a:spcAft>
                <a:spcPts val="0"/>
              </a:spcAft>
              <a:buSzPts val="2800"/>
              <a:buAutoNum type="arabicPeriod"/>
            </a:pPr>
            <a:r>
              <a:rPr lang="en-US"/>
              <a:t>Managers role in an Agile Organisation</a:t>
            </a:r>
            <a:endParaRPr/>
          </a:p>
        </p:txBody>
      </p:sp>
      <p:sp>
        <p:nvSpPr>
          <p:cNvPr id="181" name="Google Shape;181;g103f4d89bef_0_2"/>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7" name="Google Shape;187;p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Confusion around Agile?</a:t>
            </a:r>
            <a:endParaRPr/>
          </a:p>
        </p:txBody>
      </p:sp>
      <p:sp>
        <p:nvSpPr>
          <p:cNvPr id="188" name="Google Shape;188;p3"/>
          <p:cNvSpPr txBox="1"/>
          <p:nvPr>
            <p:ph idx="1" type="subTitle"/>
          </p:nvPr>
        </p:nvSpPr>
        <p:spPr>
          <a:xfrm>
            <a:off x="458700" y="1293350"/>
            <a:ext cx="9309600" cy="5107500"/>
          </a:xfrm>
          <a:prstGeom prst="rect">
            <a:avLst/>
          </a:prstGeom>
          <a:noFill/>
          <a:ln>
            <a:noFill/>
          </a:ln>
        </p:spPr>
        <p:txBody>
          <a:bodyPr anchorCtr="0" anchor="t" bIns="45700" lIns="91425" spcFirstLastPara="1" rIns="91425" wrap="square" tIns="45700">
            <a:noAutofit/>
          </a:bodyPr>
          <a:lstStyle/>
          <a:p>
            <a:pPr indent="-406400" lvl="0" marL="457200" rtl="0" algn="l">
              <a:lnSpc>
                <a:spcPct val="150000"/>
              </a:lnSpc>
              <a:spcBef>
                <a:spcPts val="0"/>
              </a:spcBef>
              <a:spcAft>
                <a:spcPts val="0"/>
              </a:spcAft>
              <a:buSzPts val="2800"/>
              <a:buFont typeface="Nunito SemiBold"/>
              <a:buChar char="❖"/>
            </a:pPr>
            <a:r>
              <a:rPr lang="en-US">
                <a:latin typeface="Nunito SemiBold"/>
                <a:ea typeface="Nunito SemiBold"/>
                <a:cs typeface="Nunito SemiBold"/>
                <a:sym typeface="Nunito SemiBold"/>
              </a:rPr>
              <a:t>Why Agile?</a:t>
            </a:r>
            <a:endParaRPr>
              <a:latin typeface="Nunito SemiBold"/>
              <a:ea typeface="Nunito SemiBold"/>
              <a:cs typeface="Nunito SemiBold"/>
              <a:sym typeface="Nunito SemiBold"/>
            </a:endParaRPr>
          </a:p>
          <a:p>
            <a:pPr indent="0" lvl="0" marL="457200" rtl="0" algn="l">
              <a:lnSpc>
                <a:spcPct val="150000"/>
              </a:lnSpc>
              <a:spcBef>
                <a:spcPts val="0"/>
              </a:spcBef>
              <a:spcAft>
                <a:spcPts val="0"/>
              </a:spcAft>
              <a:buSzPts val="2800"/>
              <a:buNone/>
            </a:pPr>
            <a:r>
              <a:t/>
            </a:r>
            <a:endParaRPr>
              <a:latin typeface="Nunito SemiBold"/>
              <a:ea typeface="Nunito SemiBold"/>
              <a:cs typeface="Nunito SemiBold"/>
              <a:sym typeface="Nunito SemiBold"/>
            </a:endParaRPr>
          </a:p>
          <a:p>
            <a:pPr indent="-406400" lvl="0" marL="457200" rtl="0" algn="l">
              <a:lnSpc>
                <a:spcPct val="150000"/>
              </a:lnSpc>
              <a:spcBef>
                <a:spcPts val="0"/>
              </a:spcBef>
              <a:spcAft>
                <a:spcPts val="0"/>
              </a:spcAft>
              <a:buSzPts val="2800"/>
              <a:buFont typeface="Nunito SemiBold"/>
              <a:buChar char="❖"/>
            </a:pPr>
            <a:r>
              <a:rPr lang="en-US">
                <a:latin typeface="Nunito SemiBold"/>
                <a:ea typeface="Nunito SemiBold"/>
                <a:cs typeface="Nunito SemiBold"/>
                <a:sym typeface="Nunito SemiBold"/>
              </a:rPr>
              <a:t>What is Agile?</a:t>
            </a:r>
            <a:endParaRPr>
              <a:latin typeface="Nunito SemiBold"/>
              <a:ea typeface="Nunito SemiBold"/>
              <a:cs typeface="Nunito SemiBold"/>
              <a:sym typeface="Nunito SemiBold"/>
            </a:endParaRPr>
          </a:p>
          <a:p>
            <a:pPr indent="0" lvl="0" marL="457200" rtl="0" algn="l">
              <a:lnSpc>
                <a:spcPct val="150000"/>
              </a:lnSpc>
              <a:spcBef>
                <a:spcPts val="0"/>
              </a:spcBef>
              <a:spcAft>
                <a:spcPts val="0"/>
              </a:spcAft>
              <a:buSzPts val="2800"/>
              <a:buNone/>
            </a:pPr>
            <a:r>
              <a:t/>
            </a:r>
            <a:endParaRPr>
              <a:latin typeface="Nunito SemiBold"/>
              <a:ea typeface="Nunito SemiBold"/>
              <a:cs typeface="Nunito SemiBold"/>
              <a:sym typeface="Nunito SemiBold"/>
            </a:endParaRPr>
          </a:p>
          <a:p>
            <a:pPr indent="0" lvl="0" marL="457200" rtl="0" algn="l">
              <a:lnSpc>
                <a:spcPct val="150000"/>
              </a:lnSpc>
              <a:spcBef>
                <a:spcPts val="0"/>
              </a:spcBef>
              <a:spcAft>
                <a:spcPts val="0"/>
              </a:spcAft>
              <a:buSzPts val="2800"/>
              <a:buNone/>
            </a:pPr>
            <a:r>
              <a:t/>
            </a:r>
            <a:endParaRPr>
              <a:latin typeface="Nunito SemiBold"/>
              <a:ea typeface="Nunito SemiBold"/>
              <a:cs typeface="Nunito SemiBold"/>
              <a:sym typeface="Nunito SemiBold"/>
            </a:endParaRPr>
          </a:p>
          <a:p>
            <a:pPr indent="-406400" lvl="0" marL="457200" rtl="0" algn="l">
              <a:lnSpc>
                <a:spcPct val="150000"/>
              </a:lnSpc>
              <a:spcBef>
                <a:spcPts val="0"/>
              </a:spcBef>
              <a:spcAft>
                <a:spcPts val="0"/>
              </a:spcAft>
              <a:buSzPts val="2800"/>
              <a:buFont typeface="Nunito SemiBold"/>
              <a:buChar char="❖"/>
            </a:pPr>
            <a:r>
              <a:rPr lang="en-US">
                <a:latin typeface="Nunito SemiBold"/>
                <a:ea typeface="Nunito SemiBold"/>
                <a:cs typeface="Nunito SemiBold"/>
                <a:sym typeface="Nunito SemiBold"/>
              </a:rPr>
              <a:t>What are the benefits of Agile?</a:t>
            </a:r>
            <a:endParaRPr>
              <a:latin typeface="Nunito SemiBold"/>
              <a:ea typeface="Nunito SemiBold"/>
              <a:cs typeface="Nunito SemiBold"/>
              <a:sym typeface="Nunito SemiBold"/>
            </a:endParaRPr>
          </a:p>
          <a:p>
            <a:pPr indent="0" lvl="0" marL="457200" rtl="0" algn="l">
              <a:lnSpc>
                <a:spcPct val="150000"/>
              </a:lnSpc>
              <a:spcBef>
                <a:spcPts val="0"/>
              </a:spcBef>
              <a:spcAft>
                <a:spcPts val="0"/>
              </a:spcAft>
              <a:buSzPts val="2800"/>
              <a:buNone/>
            </a:pPr>
            <a:r>
              <a:t/>
            </a:r>
            <a:endParaRPr>
              <a:latin typeface="Nunito SemiBold"/>
              <a:ea typeface="Nunito SemiBold"/>
              <a:cs typeface="Nunito SemiBold"/>
              <a:sym typeface="Nunito SemiBold"/>
            </a:endParaRPr>
          </a:p>
          <a:p>
            <a:pPr indent="-406400" lvl="0" marL="457200" rtl="0" algn="l">
              <a:lnSpc>
                <a:spcPct val="150000"/>
              </a:lnSpc>
              <a:spcBef>
                <a:spcPts val="0"/>
              </a:spcBef>
              <a:spcAft>
                <a:spcPts val="0"/>
              </a:spcAft>
              <a:buSzPts val="2800"/>
              <a:buFont typeface="Nunito SemiBold"/>
              <a:buChar char="❖"/>
            </a:pPr>
            <a:r>
              <a:rPr lang="en-US">
                <a:latin typeface="Nunito SemiBold"/>
                <a:ea typeface="Nunito SemiBold"/>
                <a:cs typeface="Nunito SemiBold"/>
                <a:sym typeface="Nunito SemiBold"/>
              </a:rPr>
              <a:t>How do we prove or measure success of being agile? </a:t>
            </a:r>
            <a:endParaRPr/>
          </a:p>
        </p:txBody>
      </p:sp>
      <p:sp>
        <p:nvSpPr>
          <p:cNvPr id="189" name="Google Shape;189;p3"/>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190" name="Google Shape;190;p3"/>
          <p:cNvPicPr preferRelativeResize="0"/>
          <p:nvPr/>
        </p:nvPicPr>
        <p:blipFill rotWithShape="1">
          <a:blip r:embed="rId4">
            <a:alphaModFix/>
          </a:blip>
          <a:srcRect b="0" l="0" r="0" t="0"/>
          <a:stretch/>
        </p:blipFill>
        <p:spPr>
          <a:xfrm>
            <a:off x="6285200" y="930050"/>
            <a:ext cx="5912800" cy="443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6" name="Google Shape;196;p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What is Agile?</a:t>
            </a:r>
            <a:endParaRPr/>
          </a:p>
        </p:txBody>
      </p:sp>
      <p:sp>
        <p:nvSpPr>
          <p:cNvPr id="197" name="Google Shape;197;p5"/>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grpSp>
        <p:nvGrpSpPr>
          <p:cNvPr id="198" name="Google Shape;198;p5"/>
          <p:cNvGrpSpPr/>
          <p:nvPr/>
        </p:nvGrpSpPr>
        <p:grpSpPr>
          <a:xfrm>
            <a:off x="1541125" y="940450"/>
            <a:ext cx="9218724" cy="5449375"/>
            <a:chOff x="3065125" y="940450"/>
            <a:chExt cx="9218724" cy="5449375"/>
          </a:xfrm>
        </p:grpSpPr>
        <p:pic>
          <p:nvPicPr>
            <p:cNvPr id="199" name="Google Shape;199;p5"/>
            <p:cNvPicPr preferRelativeResize="0"/>
            <p:nvPr/>
          </p:nvPicPr>
          <p:blipFill rotWithShape="1">
            <a:blip r:embed="rId4">
              <a:alphaModFix/>
            </a:blip>
            <a:srcRect b="0" l="6907" r="0" t="0"/>
            <a:stretch/>
          </p:blipFill>
          <p:spPr>
            <a:xfrm>
              <a:off x="3065125" y="940450"/>
              <a:ext cx="9218724" cy="5449375"/>
            </a:xfrm>
            <a:prstGeom prst="rect">
              <a:avLst/>
            </a:prstGeom>
            <a:noFill/>
            <a:ln>
              <a:noFill/>
            </a:ln>
          </p:spPr>
        </p:pic>
        <p:grpSp>
          <p:nvGrpSpPr>
            <p:cNvPr id="200" name="Google Shape;200;p5"/>
            <p:cNvGrpSpPr/>
            <p:nvPr/>
          </p:nvGrpSpPr>
          <p:grpSpPr>
            <a:xfrm>
              <a:off x="10165075" y="3177550"/>
              <a:ext cx="2011800" cy="1425000"/>
              <a:chOff x="411475" y="1043950"/>
              <a:chExt cx="2011800" cy="1425000"/>
            </a:xfrm>
          </p:grpSpPr>
          <p:sp>
            <p:nvSpPr>
              <p:cNvPr id="201" name="Google Shape;201;p5"/>
              <p:cNvSpPr txBox="1"/>
              <p:nvPr/>
            </p:nvSpPr>
            <p:spPr>
              <a:xfrm>
                <a:off x="411475" y="1463050"/>
                <a:ext cx="2011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Nunito"/>
                    <a:ea typeface="Nunito"/>
                    <a:cs typeface="Nunito"/>
                    <a:sym typeface="Nunito"/>
                  </a:rPr>
                  <a:t>Doing Agile</a:t>
                </a:r>
                <a:endParaRPr b="1" i="0" sz="2000" u="none" cap="none" strike="noStrike">
                  <a:solidFill>
                    <a:srgbClr val="FF0000"/>
                  </a:solidFill>
                  <a:latin typeface="Nunito"/>
                  <a:ea typeface="Nunito"/>
                  <a:cs typeface="Nunito"/>
                  <a:sym typeface="Nunito"/>
                </a:endParaRPr>
              </a:p>
            </p:txBody>
          </p:sp>
          <p:cxnSp>
            <p:nvCxnSpPr>
              <p:cNvPr id="202" name="Google Shape;202;p5"/>
              <p:cNvCxnSpPr/>
              <p:nvPr/>
            </p:nvCxnSpPr>
            <p:spPr>
              <a:xfrm rot="10800000">
                <a:off x="1402135" y="1043950"/>
                <a:ext cx="0" cy="571500"/>
              </a:xfrm>
              <a:prstGeom prst="straightConnector1">
                <a:avLst/>
              </a:prstGeom>
              <a:noFill/>
              <a:ln cap="flat" cmpd="sng" w="38100">
                <a:solidFill>
                  <a:schemeClr val="dk2"/>
                </a:solidFill>
                <a:prstDash val="solid"/>
                <a:round/>
                <a:headEnd len="sm" w="sm" type="none"/>
                <a:tailEnd len="med" w="med" type="triangle"/>
              </a:ln>
            </p:spPr>
          </p:cxnSp>
          <p:cxnSp>
            <p:nvCxnSpPr>
              <p:cNvPr id="203" name="Google Shape;203;p5"/>
              <p:cNvCxnSpPr/>
              <p:nvPr/>
            </p:nvCxnSpPr>
            <p:spPr>
              <a:xfrm>
                <a:off x="1417375" y="1879450"/>
                <a:ext cx="0" cy="589500"/>
              </a:xfrm>
              <a:prstGeom prst="straightConnector1">
                <a:avLst/>
              </a:prstGeom>
              <a:noFill/>
              <a:ln cap="flat" cmpd="sng" w="38100">
                <a:solidFill>
                  <a:schemeClr val="dk2"/>
                </a:solidFill>
                <a:prstDash val="solid"/>
                <a:round/>
                <a:headEnd len="sm" w="sm" type="none"/>
                <a:tailEnd len="med" w="med" type="triangle"/>
              </a:ln>
              <a:effectLst>
                <a:outerShdw blurRad="57150" rotWithShape="0" algn="bl" dir="5400000" dist="19050">
                  <a:srgbClr val="000000">
                    <a:alpha val="49803"/>
                  </a:srgbClr>
                </a:outerShdw>
              </a:effectLst>
            </p:spPr>
          </p:cxnSp>
        </p:grpSp>
        <p:grpSp>
          <p:nvGrpSpPr>
            <p:cNvPr id="204" name="Google Shape;204;p5"/>
            <p:cNvGrpSpPr/>
            <p:nvPr/>
          </p:nvGrpSpPr>
          <p:grpSpPr>
            <a:xfrm>
              <a:off x="6621775" y="3749050"/>
              <a:ext cx="3459600" cy="492600"/>
              <a:chOff x="6621775" y="2453650"/>
              <a:chExt cx="3459600" cy="492600"/>
            </a:xfrm>
          </p:grpSpPr>
          <p:sp>
            <p:nvSpPr>
              <p:cNvPr id="205" name="Google Shape;205;p5"/>
              <p:cNvSpPr txBox="1"/>
              <p:nvPr/>
            </p:nvSpPr>
            <p:spPr>
              <a:xfrm>
                <a:off x="7345675" y="2453650"/>
                <a:ext cx="2011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Nunito"/>
                    <a:ea typeface="Nunito"/>
                    <a:cs typeface="Nunito"/>
                    <a:sym typeface="Nunito"/>
                  </a:rPr>
                  <a:t>Being Agile</a:t>
                </a:r>
                <a:endParaRPr b="1" i="0" sz="2000" u="none" cap="none" strike="noStrike">
                  <a:solidFill>
                    <a:srgbClr val="FF0000"/>
                  </a:solidFill>
                  <a:latin typeface="Nunito"/>
                  <a:ea typeface="Nunito"/>
                  <a:cs typeface="Nunito"/>
                  <a:sym typeface="Nunito"/>
                </a:endParaRPr>
              </a:p>
            </p:txBody>
          </p:sp>
          <p:cxnSp>
            <p:nvCxnSpPr>
              <p:cNvPr id="206" name="Google Shape;206;p5"/>
              <p:cNvCxnSpPr/>
              <p:nvPr/>
            </p:nvCxnSpPr>
            <p:spPr>
              <a:xfrm rot="10800000">
                <a:off x="6621775" y="2697550"/>
                <a:ext cx="876300" cy="2400"/>
              </a:xfrm>
              <a:prstGeom prst="straightConnector1">
                <a:avLst/>
              </a:prstGeom>
              <a:noFill/>
              <a:ln cap="flat" cmpd="sng" w="38100">
                <a:solidFill>
                  <a:schemeClr val="dk2"/>
                </a:solidFill>
                <a:prstDash val="solid"/>
                <a:round/>
                <a:headEnd len="sm" w="sm" type="none"/>
                <a:tailEnd len="med" w="med" type="triangle"/>
              </a:ln>
            </p:spPr>
          </p:cxnSp>
          <p:cxnSp>
            <p:nvCxnSpPr>
              <p:cNvPr id="207" name="Google Shape;207;p5"/>
              <p:cNvCxnSpPr/>
              <p:nvPr/>
            </p:nvCxnSpPr>
            <p:spPr>
              <a:xfrm flipH="1" rot="10800000">
                <a:off x="9128875" y="2697550"/>
                <a:ext cx="952500" cy="2400"/>
              </a:xfrm>
              <a:prstGeom prst="straightConnector1">
                <a:avLst/>
              </a:prstGeom>
              <a:noFill/>
              <a:ln cap="flat" cmpd="sng" w="38100">
                <a:solidFill>
                  <a:schemeClr val="dk2"/>
                </a:solidFill>
                <a:prstDash val="solid"/>
                <a:round/>
                <a:headEnd len="sm" w="sm" type="none"/>
                <a:tailEnd len="med" w="med" type="triangle"/>
              </a:ln>
              <a:effectLst>
                <a:outerShdw blurRad="57150" rotWithShape="0" algn="bl" dir="5400000" dist="19050">
                  <a:srgbClr val="000000">
                    <a:alpha val="49803"/>
                  </a:srgbClr>
                </a:outerShdw>
              </a:effectLst>
            </p:spPr>
          </p:cxn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6"/>
          <p:cNvSpPr txBox="1"/>
          <p:nvPr>
            <p:ph type="title"/>
          </p:nvPr>
        </p:nvSpPr>
        <p:spPr>
          <a:xfrm>
            <a:off x="1200150" y="91450"/>
            <a:ext cx="109251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Manifesto for Agile Software Development - Agile Values</a:t>
            </a:r>
            <a:endParaRPr/>
          </a:p>
        </p:txBody>
      </p:sp>
      <p:sp>
        <p:nvSpPr>
          <p:cNvPr id="214" name="Google Shape;214;p6"/>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215" name="Google Shape;215;p6"/>
          <p:cNvSpPr txBox="1"/>
          <p:nvPr/>
        </p:nvSpPr>
        <p:spPr>
          <a:xfrm>
            <a:off x="489600" y="906225"/>
            <a:ext cx="11212800" cy="4086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1200"/>
              </a:spcBef>
              <a:spcAft>
                <a:spcPts val="0"/>
              </a:spcAft>
              <a:buClr>
                <a:srgbClr val="000000"/>
              </a:buClr>
              <a:buSzPts val="2100"/>
              <a:buFont typeface="Arial"/>
              <a:buNone/>
            </a:pPr>
            <a:r>
              <a:rPr b="0" i="0" lang="en-US" sz="2100" u="none" cap="none" strike="noStrike">
                <a:solidFill>
                  <a:schemeClr val="dk1"/>
                </a:solidFill>
                <a:latin typeface="Arial"/>
                <a:ea typeface="Arial"/>
                <a:cs typeface="Arial"/>
                <a:sym typeface="Arial"/>
              </a:rPr>
              <a:t>We are uncovering better ways of developing software by doing it and helping others do it.</a:t>
            </a:r>
            <a:endParaRPr b="0" i="0" sz="2100" u="none" cap="none" strike="noStrike">
              <a:solidFill>
                <a:schemeClr val="dk1"/>
              </a:solidFill>
              <a:latin typeface="Arial"/>
              <a:ea typeface="Arial"/>
              <a:cs typeface="Arial"/>
              <a:sym typeface="Arial"/>
            </a:endParaRPr>
          </a:p>
          <a:p>
            <a:pPr indent="0" lvl="0" marL="0" marR="0" rtl="0" algn="ctr">
              <a:lnSpc>
                <a:spcPct val="115000"/>
              </a:lnSpc>
              <a:spcBef>
                <a:spcPts val="1200"/>
              </a:spcBef>
              <a:spcAft>
                <a:spcPts val="0"/>
              </a:spcAft>
              <a:buClr>
                <a:srgbClr val="000000"/>
              </a:buClr>
              <a:buSzPts val="2100"/>
              <a:buFont typeface="Arial"/>
              <a:buNone/>
            </a:pPr>
            <a:r>
              <a:rPr b="0" i="0" lang="en-US" sz="2100" u="none" cap="none" strike="noStrike">
                <a:solidFill>
                  <a:schemeClr val="dk1"/>
                </a:solidFill>
                <a:latin typeface="Arial"/>
                <a:ea typeface="Arial"/>
                <a:cs typeface="Arial"/>
                <a:sym typeface="Arial"/>
              </a:rPr>
              <a:t>Through this work we have come to value:</a:t>
            </a:r>
            <a:endParaRPr b="0" i="0" sz="2100" u="none" cap="none" strike="noStrike">
              <a:solidFill>
                <a:schemeClr val="dk1"/>
              </a:solidFill>
              <a:latin typeface="Arial"/>
              <a:ea typeface="Arial"/>
              <a:cs typeface="Arial"/>
              <a:sym typeface="Arial"/>
            </a:endParaRPr>
          </a:p>
          <a:p>
            <a:pPr indent="0" lvl="0" marL="0" marR="0" rtl="0" algn="ctr">
              <a:lnSpc>
                <a:spcPct val="115000"/>
              </a:lnSpc>
              <a:spcBef>
                <a:spcPts val="1200"/>
              </a:spcBef>
              <a:spcAft>
                <a:spcPts val="0"/>
              </a:spcAft>
              <a:buClr>
                <a:srgbClr val="000000"/>
              </a:buClr>
              <a:buSzPts val="2700"/>
              <a:buFont typeface="Arial"/>
              <a:buNone/>
            </a:pPr>
            <a:r>
              <a:rPr b="1" i="0" lang="en-US" sz="2700" u="none" cap="none" strike="noStrike">
                <a:solidFill>
                  <a:schemeClr val="dk1"/>
                </a:solidFill>
                <a:latin typeface="Arial"/>
                <a:ea typeface="Arial"/>
                <a:cs typeface="Arial"/>
                <a:sym typeface="Arial"/>
              </a:rPr>
              <a:t>Individuals and interactions </a:t>
            </a:r>
            <a:r>
              <a:rPr b="0" i="0" lang="en-US" sz="2100" u="none" cap="none" strike="noStrike">
                <a:solidFill>
                  <a:schemeClr val="dk1"/>
                </a:solidFill>
                <a:latin typeface="Arial"/>
                <a:ea typeface="Arial"/>
                <a:cs typeface="Arial"/>
                <a:sym typeface="Arial"/>
              </a:rPr>
              <a:t>over processes and tools</a:t>
            </a:r>
            <a:endParaRPr b="0" i="0" sz="2100" u="none" cap="none" strike="noStrike">
              <a:solidFill>
                <a:schemeClr val="dk1"/>
              </a:solidFill>
              <a:latin typeface="Arial"/>
              <a:ea typeface="Arial"/>
              <a:cs typeface="Arial"/>
              <a:sym typeface="Arial"/>
            </a:endParaRPr>
          </a:p>
          <a:p>
            <a:pPr indent="0" lvl="0" marL="0" marR="0" rtl="0" algn="ctr">
              <a:lnSpc>
                <a:spcPct val="115000"/>
              </a:lnSpc>
              <a:spcBef>
                <a:spcPts val="1200"/>
              </a:spcBef>
              <a:spcAft>
                <a:spcPts val="0"/>
              </a:spcAft>
              <a:buClr>
                <a:srgbClr val="000000"/>
              </a:buClr>
              <a:buSzPts val="2700"/>
              <a:buFont typeface="Arial"/>
              <a:buNone/>
            </a:pPr>
            <a:r>
              <a:rPr b="1" i="0" lang="en-US" sz="2700" u="none" cap="none" strike="noStrike">
                <a:solidFill>
                  <a:schemeClr val="dk1"/>
                </a:solidFill>
                <a:latin typeface="Arial"/>
                <a:ea typeface="Arial"/>
                <a:cs typeface="Arial"/>
                <a:sym typeface="Arial"/>
              </a:rPr>
              <a:t>Working software</a:t>
            </a:r>
            <a:r>
              <a:rPr b="0" i="0" lang="en-US" sz="27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over comprehensive documentation</a:t>
            </a:r>
            <a:endParaRPr b="0" i="0" sz="2100" u="none" cap="none" strike="noStrike">
              <a:solidFill>
                <a:schemeClr val="dk1"/>
              </a:solidFill>
              <a:latin typeface="Arial"/>
              <a:ea typeface="Arial"/>
              <a:cs typeface="Arial"/>
              <a:sym typeface="Arial"/>
            </a:endParaRPr>
          </a:p>
          <a:p>
            <a:pPr indent="0" lvl="0" marL="0" marR="0" rtl="0" algn="ctr">
              <a:lnSpc>
                <a:spcPct val="115000"/>
              </a:lnSpc>
              <a:spcBef>
                <a:spcPts val="1200"/>
              </a:spcBef>
              <a:spcAft>
                <a:spcPts val="0"/>
              </a:spcAft>
              <a:buClr>
                <a:srgbClr val="000000"/>
              </a:buClr>
              <a:buSzPts val="2700"/>
              <a:buFont typeface="Arial"/>
              <a:buNone/>
            </a:pPr>
            <a:r>
              <a:rPr b="1" i="0" lang="en-US" sz="2700" u="none" cap="none" strike="noStrike">
                <a:solidFill>
                  <a:schemeClr val="dk1"/>
                </a:solidFill>
                <a:latin typeface="Arial"/>
                <a:ea typeface="Arial"/>
                <a:cs typeface="Arial"/>
                <a:sym typeface="Arial"/>
              </a:rPr>
              <a:t>Customer collaboration </a:t>
            </a:r>
            <a:r>
              <a:rPr b="0" i="0" lang="en-US" sz="2100" u="none" cap="none" strike="noStrike">
                <a:solidFill>
                  <a:schemeClr val="dk1"/>
                </a:solidFill>
                <a:latin typeface="Arial"/>
                <a:ea typeface="Arial"/>
                <a:cs typeface="Arial"/>
                <a:sym typeface="Arial"/>
              </a:rPr>
              <a:t>over contract negotiation</a:t>
            </a:r>
            <a:endParaRPr b="0" i="0" sz="2100" u="none" cap="none" strike="noStrike">
              <a:solidFill>
                <a:schemeClr val="dk1"/>
              </a:solidFill>
              <a:latin typeface="Arial"/>
              <a:ea typeface="Arial"/>
              <a:cs typeface="Arial"/>
              <a:sym typeface="Arial"/>
            </a:endParaRPr>
          </a:p>
          <a:p>
            <a:pPr indent="0" lvl="0" marL="0" marR="0" rtl="0" algn="ctr">
              <a:lnSpc>
                <a:spcPct val="115000"/>
              </a:lnSpc>
              <a:spcBef>
                <a:spcPts val="1200"/>
              </a:spcBef>
              <a:spcAft>
                <a:spcPts val="0"/>
              </a:spcAft>
              <a:buClr>
                <a:srgbClr val="000000"/>
              </a:buClr>
              <a:buSzPts val="2700"/>
              <a:buFont typeface="Arial"/>
              <a:buNone/>
            </a:pPr>
            <a:r>
              <a:rPr b="1" i="0" lang="en-US" sz="2700" u="none" cap="none" strike="noStrike">
                <a:solidFill>
                  <a:schemeClr val="dk1"/>
                </a:solidFill>
                <a:latin typeface="Arial"/>
                <a:ea typeface="Arial"/>
                <a:cs typeface="Arial"/>
                <a:sym typeface="Arial"/>
              </a:rPr>
              <a:t>Responding to change</a:t>
            </a:r>
            <a:r>
              <a:rPr b="0" i="0" lang="en-US" sz="2700" u="none" cap="none" strike="noStrike">
                <a:solidFill>
                  <a:schemeClr val="dk1"/>
                </a:solidFill>
                <a:latin typeface="Arial"/>
                <a:ea typeface="Arial"/>
                <a:cs typeface="Arial"/>
                <a:sym typeface="Arial"/>
              </a:rPr>
              <a:t> </a:t>
            </a:r>
            <a:r>
              <a:rPr b="0" i="0" lang="en-US" sz="2100" u="none" cap="none" strike="noStrike">
                <a:solidFill>
                  <a:schemeClr val="dk1"/>
                </a:solidFill>
                <a:latin typeface="Arial"/>
                <a:ea typeface="Arial"/>
                <a:cs typeface="Arial"/>
                <a:sym typeface="Arial"/>
              </a:rPr>
              <a:t>over following a plan</a:t>
            </a:r>
            <a:endParaRPr b="0" i="0" sz="2100" u="none" cap="none" strike="noStrike">
              <a:solidFill>
                <a:schemeClr val="dk1"/>
              </a:solidFill>
              <a:latin typeface="Arial"/>
              <a:ea typeface="Arial"/>
              <a:cs typeface="Arial"/>
              <a:sym typeface="Arial"/>
            </a:endParaRPr>
          </a:p>
          <a:p>
            <a:pPr indent="0" lvl="0" marL="0" marR="0" rtl="0" algn="ctr">
              <a:lnSpc>
                <a:spcPct val="115000"/>
              </a:lnSpc>
              <a:spcBef>
                <a:spcPts val="1200"/>
              </a:spcBef>
              <a:spcAft>
                <a:spcPts val="1200"/>
              </a:spcAft>
              <a:buClr>
                <a:srgbClr val="000000"/>
              </a:buClr>
              <a:buSzPts val="2100"/>
              <a:buFont typeface="Arial"/>
              <a:buNone/>
            </a:pPr>
            <a:r>
              <a:rPr b="0" i="0" lang="en-US" sz="2100" u="none" cap="none" strike="noStrike">
                <a:solidFill>
                  <a:schemeClr val="dk1"/>
                </a:solidFill>
                <a:latin typeface="Arial"/>
                <a:ea typeface="Arial"/>
                <a:cs typeface="Arial"/>
                <a:sym typeface="Arial"/>
              </a:rPr>
              <a:t>That is, while there is value in the items on the right, we value the items on the left more.</a:t>
            </a:r>
            <a:endParaRPr b="0" i="0" sz="2100" u="none" cap="none" strike="noStrike">
              <a:solidFill>
                <a:schemeClr val="dk1"/>
              </a:solidFill>
              <a:latin typeface="Arial"/>
              <a:ea typeface="Arial"/>
              <a:cs typeface="Arial"/>
              <a:sym typeface="Arial"/>
            </a:endParaRPr>
          </a:p>
        </p:txBody>
      </p:sp>
      <p:grpSp>
        <p:nvGrpSpPr>
          <p:cNvPr id="216" name="Google Shape;216;p6"/>
          <p:cNvGrpSpPr/>
          <p:nvPr/>
        </p:nvGrpSpPr>
        <p:grpSpPr>
          <a:xfrm>
            <a:off x="4073544" y="4932825"/>
            <a:ext cx="3826201" cy="1262100"/>
            <a:chOff x="4073544" y="4628025"/>
            <a:chExt cx="3826201" cy="1262100"/>
          </a:xfrm>
        </p:grpSpPr>
        <p:sp>
          <p:nvSpPr>
            <p:cNvPr id="217" name="Google Shape;217;p6"/>
            <p:cNvSpPr txBox="1"/>
            <p:nvPr/>
          </p:nvSpPr>
          <p:spPr>
            <a:xfrm>
              <a:off x="4073544" y="4628025"/>
              <a:ext cx="13839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Kent Beck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Mike Beedle</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Arie van Bennekum</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Alistair Cockburn</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Ward Cunningham</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Martin Fowler</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Nunito SemiBold"/>
                <a:ea typeface="Nunito SemiBold"/>
                <a:cs typeface="Nunito SemiBold"/>
                <a:sym typeface="Nunito SemiBold"/>
              </a:endParaRPr>
            </a:p>
          </p:txBody>
        </p:sp>
        <p:sp>
          <p:nvSpPr>
            <p:cNvPr id="218" name="Google Shape;218;p6"/>
            <p:cNvSpPr txBox="1"/>
            <p:nvPr/>
          </p:nvSpPr>
          <p:spPr>
            <a:xfrm>
              <a:off x="5513400" y="4628025"/>
              <a:ext cx="1165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James Grenning</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Jim Highsmith</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Andrew Hunt</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Ron Jeffries</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Jon Kern</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Brian Marick</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Nunito SemiBold"/>
                <a:ea typeface="Nunito SemiBold"/>
                <a:cs typeface="Nunito SemiBold"/>
                <a:sym typeface="Nunito SemiBold"/>
              </a:endParaRPr>
            </a:p>
          </p:txBody>
        </p:sp>
        <p:sp>
          <p:nvSpPr>
            <p:cNvPr id="219" name="Google Shape;219;p6"/>
            <p:cNvSpPr txBox="1"/>
            <p:nvPr/>
          </p:nvSpPr>
          <p:spPr>
            <a:xfrm>
              <a:off x="6734545" y="4628025"/>
              <a:ext cx="11652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Robert C. Martin</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Steve Mellor</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Ken Schwaber</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Jeff Sutherland</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000" u="none" cap="none" strike="noStrike">
                  <a:solidFill>
                    <a:schemeClr val="dk1"/>
                  </a:solidFill>
                  <a:latin typeface="Arial"/>
                  <a:ea typeface="Arial"/>
                  <a:cs typeface="Arial"/>
                  <a:sym typeface="Arial"/>
                </a:rPr>
                <a:t>Dave Thomas</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Nunito SemiBold"/>
                <a:ea typeface="Nunito SemiBold"/>
                <a:cs typeface="Nunito SemiBold"/>
                <a:sym typeface="Nunito SemiBold"/>
              </a:endParaRPr>
            </a:p>
          </p:txBody>
        </p:sp>
      </p:grpSp>
      <p:sp>
        <p:nvSpPr>
          <p:cNvPr id="220" name="Google Shape;220;p6"/>
          <p:cNvSpPr txBox="1"/>
          <p:nvPr/>
        </p:nvSpPr>
        <p:spPr>
          <a:xfrm>
            <a:off x="3877200" y="5964825"/>
            <a:ext cx="44376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US" sz="800" u="none" cap="none" strike="noStrike">
                <a:solidFill>
                  <a:schemeClr val="dk1"/>
                </a:solidFill>
                <a:latin typeface="Nunito"/>
                <a:ea typeface="Nunito"/>
                <a:cs typeface="Nunito"/>
                <a:sym typeface="Nunito"/>
              </a:rPr>
              <a:t>© 2001, the above authors</a:t>
            </a:r>
            <a:endParaRPr b="0" i="0" sz="800" u="none" cap="none" strike="noStrike">
              <a:solidFill>
                <a:schemeClr val="dk1"/>
              </a:solidFill>
              <a:latin typeface="Nunito"/>
              <a:ea typeface="Nunito"/>
              <a:cs typeface="Nunito"/>
              <a:sym typeface="Nunito"/>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Nunito"/>
                <a:ea typeface="Nunito"/>
                <a:cs typeface="Nunito"/>
                <a:sym typeface="Nunito"/>
              </a:rPr>
              <a:t>this declaration may be freely copied in any form, but only in its entirety through this notice.</a:t>
            </a:r>
            <a:endParaRPr b="0" i="0" sz="800" u="none" cap="none" strike="noStrike">
              <a:solidFill>
                <a:schemeClr val="dk1"/>
              </a:solidFill>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g103f4d89bef_0_41"/>
          <p:cNvSpPr txBox="1"/>
          <p:nvPr>
            <p:ph idx="1" type="subTitle"/>
          </p:nvPr>
        </p:nvSpPr>
        <p:spPr>
          <a:xfrm>
            <a:off x="50" y="875350"/>
            <a:ext cx="12192000" cy="55257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1200"/>
              </a:spcBef>
              <a:spcAft>
                <a:spcPts val="0"/>
              </a:spcAft>
              <a:buSzPts val="1800"/>
              <a:buFont typeface="Arial"/>
              <a:buAutoNum type="arabicPeriod"/>
            </a:pPr>
            <a:r>
              <a:rPr lang="en-US" sz="1800">
                <a:latin typeface="Arial"/>
                <a:ea typeface="Arial"/>
                <a:cs typeface="Arial"/>
                <a:sym typeface="Arial"/>
              </a:rPr>
              <a:t>Our highest priority is to satisfy the customer through early and continuous delivery of valuable software.</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Welcome changing requirements, even late in development. Agile processes harness change for the customer's competitive advantage.</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Deliver working software frequently, from a couple of weeks to a couple of months, with a preference to the shorter timescale.</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Business people and developers must work together daily throughout the project.</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Build projects around motivated individuals. Give them the environment and support they need, and trust them to get the job done.</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The most efficient and effective method of conveying information to and within a development team is face-to-face conversation.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Working software is the primary measure of progress.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Agile processes promote sustainable development. The sponsors, developers, and users should be able to maintain a constant pace indefinitely.</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Continuous attention to technical excellence and good design enhances agility.</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Simplicity--the art of maximizing the amount of work not done--is essential.</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The best architectures, requirements, and designs emerge from self-organizing teams.</a:t>
            </a:r>
            <a:endParaRPr sz="1800">
              <a:latin typeface="Arial"/>
              <a:ea typeface="Arial"/>
              <a:cs typeface="Arial"/>
              <a:sym typeface="Arial"/>
            </a:endParaRPr>
          </a:p>
          <a:p>
            <a:pPr indent="-336550" lvl="0" marL="457200" rtl="0" algn="l">
              <a:lnSpc>
                <a:spcPct val="115000"/>
              </a:lnSpc>
              <a:spcBef>
                <a:spcPts val="0"/>
              </a:spcBef>
              <a:spcAft>
                <a:spcPts val="0"/>
              </a:spcAft>
              <a:buSzPts val="1700"/>
              <a:buFont typeface="Arial"/>
              <a:buAutoNum type="arabicPeriod"/>
            </a:pPr>
            <a:r>
              <a:rPr lang="en-US" sz="1700">
                <a:latin typeface="Arial"/>
                <a:ea typeface="Arial"/>
                <a:cs typeface="Arial"/>
                <a:sym typeface="Arial"/>
              </a:rPr>
              <a:t>At regular intervals, the team reflects on how to become more effective, then tunes and adjusts its behavior accordingly.</a:t>
            </a:r>
            <a:endParaRPr sz="1700"/>
          </a:p>
        </p:txBody>
      </p:sp>
      <p:sp>
        <p:nvSpPr>
          <p:cNvPr id="227" name="Google Shape;227;g103f4d89bef_0_4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Principles behind the Agile Manifesto</a:t>
            </a:r>
            <a:endParaRPr/>
          </a:p>
        </p:txBody>
      </p:sp>
      <p:sp>
        <p:nvSpPr>
          <p:cNvPr id="228" name="Google Shape;228;g103f4d89bef_0_41"/>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Agile Iceberg - Doing vs Being Agile</a:t>
            </a:r>
            <a:endParaRPr/>
          </a:p>
        </p:txBody>
      </p:sp>
      <p:sp>
        <p:nvSpPr>
          <p:cNvPr id="235" name="Google Shape;235;p13"/>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236" name="Google Shape;236;p13"/>
          <p:cNvPicPr preferRelativeResize="0"/>
          <p:nvPr/>
        </p:nvPicPr>
        <p:blipFill rotWithShape="1">
          <a:blip r:embed="rId3">
            <a:alphaModFix/>
          </a:blip>
          <a:srcRect b="0" l="0" r="0" t="0"/>
          <a:stretch/>
        </p:blipFill>
        <p:spPr>
          <a:xfrm>
            <a:off x="1643300" y="1073675"/>
            <a:ext cx="8512050" cy="5195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So far what’s covered..</a:t>
            </a:r>
            <a:endParaRPr/>
          </a:p>
        </p:txBody>
      </p:sp>
      <p:sp>
        <p:nvSpPr>
          <p:cNvPr id="243" name="Google Shape;243;p14"/>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244" name="Google Shape;244;p14"/>
          <p:cNvPicPr preferRelativeResize="0"/>
          <p:nvPr/>
        </p:nvPicPr>
        <p:blipFill rotWithShape="1">
          <a:blip r:embed="rId3">
            <a:alphaModFix/>
          </a:blip>
          <a:srcRect b="0" l="0" r="0" t="0"/>
          <a:stretch/>
        </p:blipFill>
        <p:spPr>
          <a:xfrm>
            <a:off x="130500" y="3843072"/>
            <a:ext cx="2060575" cy="2394075"/>
          </a:xfrm>
          <a:prstGeom prst="rect">
            <a:avLst/>
          </a:prstGeom>
          <a:noFill/>
          <a:ln>
            <a:noFill/>
          </a:ln>
        </p:spPr>
      </p:pic>
      <p:pic>
        <p:nvPicPr>
          <p:cNvPr id="245" name="Google Shape;245;p14"/>
          <p:cNvPicPr preferRelativeResize="0"/>
          <p:nvPr/>
        </p:nvPicPr>
        <p:blipFill rotWithShape="1">
          <a:blip r:embed="rId4">
            <a:alphaModFix/>
          </a:blip>
          <a:srcRect b="0" l="0" r="0" t="0"/>
          <a:stretch/>
        </p:blipFill>
        <p:spPr>
          <a:xfrm>
            <a:off x="2191075" y="3545299"/>
            <a:ext cx="2060575" cy="2691851"/>
          </a:xfrm>
          <a:prstGeom prst="rect">
            <a:avLst/>
          </a:prstGeom>
          <a:noFill/>
          <a:ln>
            <a:noFill/>
          </a:ln>
        </p:spPr>
      </p:pic>
      <p:pic>
        <p:nvPicPr>
          <p:cNvPr id="246" name="Google Shape;246;p14"/>
          <p:cNvPicPr preferRelativeResize="0"/>
          <p:nvPr/>
        </p:nvPicPr>
        <p:blipFill rotWithShape="1">
          <a:blip r:embed="rId5">
            <a:alphaModFix/>
          </a:blip>
          <a:srcRect b="0" l="0" r="0" t="0"/>
          <a:stretch/>
        </p:blipFill>
        <p:spPr>
          <a:xfrm>
            <a:off x="4251650" y="3419009"/>
            <a:ext cx="2060575" cy="2818139"/>
          </a:xfrm>
          <a:prstGeom prst="rect">
            <a:avLst/>
          </a:prstGeom>
          <a:noFill/>
          <a:ln>
            <a:noFill/>
          </a:ln>
        </p:spPr>
      </p:pic>
      <p:pic>
        <p:nvPicPr>
          <p:cNvPr id="247" name="Google Shape;247;p14"/>
          <p:cNvPicPr preferRelativeResize="0"/>
          <p:nvPr/>
        </p:nvPicPr>
        <p:blipFill rotWithShape="1">
          <a:blip r:embed="rId6">
            <a:alphaModFix/>
          </a:blip>
          <a:srcRect b="0" l="0" r="0" t="0"/>
          <a:stretch/>
        </p:blipFill>
        <p:spPr>
          <a:xfrm>
            <a:off x="6312225" y="3180859"/>
            <a:ext cx="2060575" cy="3056289"/>
          </a:xfrm>
          <a:prstGeom prst="rect">
            <a:avLst/>
          </a:prstGeom>
          <a:noFill/>
          <a:ln>
            <a:noFill/>
          </a:ln>
        </p:spPr>
      </p:pic>
      <p:pic>
        <p:nvPicPr>
          <p:cNvPr id="248" name="Google Shape;248;p14"/>
          <p:cNvPicPr preferRelativeResize="0"/>
          <p:nvPr/>
        </p:nvPicPr>
        <p:blipFill rotWithShape="1">
          <a:blip r:embed="rId7">
            <a:alphaModFix/>
          </a:blip>
          <a:srcRect b="0" l="0" r="0" t="0"/>
          <a:stretch/>
        </p:blipFill>
        <p:spPr>
          <a:xfrm>
            <a:off x="8372800" y="2886962"/>
            <a:ext cx="2060575" cy="3350186"/>
          </a:xfrm>
          <a:prstGeom prst="rect">
            <a:avLst/>
          </a:prstGeom>
          <a:noFill/>
          <a:ln>
            <a:noFill/>
          </a:ln>
        </p:spPr>
      </p:pic>
      <p:pic>
        <p:nvPicPr>
          <p:cNvPr id="249" name="Google Shape;249;p14"/>
          <p:cNvPicPr preferRelativeResize="0"/>
          <p:nvPr/>
        </p:nvPicPr>
        <p:blipFill rotWithShape="1">
          <a:blip r:embed="rId8">
            <a:alphaModFix/>
          </a:blip>
          <a:srcRect b="0" l="0" r="0" t="0"/>
          <a:stretch/>
        </p:blipFill>
        <p:spPr>
          <a:xfrm>
            <a:off x="191875" y="2497800"/>
            <a:ext cx="1937825" cy="1345275"/>
          </a:xfrm>
          <a:prstGeom prst="rect">
            <a:avLst/>
          </a:prstGeom>
          <a:noFill/>
          <a:ln>
            <a:noFill/>
          </a:ln>
        </p:spPr>
      </p:pic>
      <p:pic>
        <p:nvPicPr>
          <p:cNvPr id="250" name="Google Shape;250;p14"/>
          <p:cNvPicPr preferRelativeResize="0"/>
          <p:nvPr/>
        </p:nvPicPr>
        <p:blipFill rotWithShape="1">
          <a:blip r:embed="rId9">
            <a:alphaModFix/>
          </a:blip>
          <a:srcRect b="0" l="0" r="0" t="0"/>
          <a:stretch/>
        </p:blipFill>
        <p:spPr>
          <a:xfrm>
            <a:off x="2019175" y="2183405"/>
            <a:ext cx="1937825" cy="1493370"/>
          </a:xfrm>
          <a:prstGeom prst="rect">
            <a:avLst/>
          </a:prstGeom>
          <a:noFill/>
          <a:ln>
            <a:noFill/>
          </a:ln>
        </p:spPr>
      </p:pic>
      <p:pic>
        <p:nvPicPr>
          <p:cNvPr id="251" name="Google Shape;251;p14"/>
          <p:cNvPicPr preferRelativeResize="0"/>
          <p:nvPr/>
        </p:nvPicPr>
        <p:blipFill rotWithShape="1">
          <a:blip r:embed="rId10">
            <a:alphaModFix/>
          </a:blip>
          <a:srcRect b="0" l="0" r="0" t="0"/>
          <a:stretch/>
        </p:blipFill>
        <p:spPr>
          <a:xfrm>
            <a:off x="3957000" y="2073724"/>
            <a:ext cx="2104148" cy="1345275"/>
          </a:xfrm>
          <a:prstGeom prst="rect">
            <a:avLst/>
          </a:prstGeom>
          <a:noFill/>
          <a:ln>
            <a:noFill/>
          </a:ln>
        </p:spPr>
      </p:pic>
      <p:pic>
        <p:nvPicPr>
          <p:cNvPr id="252" name="Google Shape;252;p14"/>
          <p:cNvPicPr preferRelativeResize="0"/>
          <p:nvPr/>
        </p:nvPicPr>
        <p:blipFill rotWithShape="1">
          <a:blip r:embed="rId11">
            <a:alphaModFix/>
          </a:blip>
          <a:srcRect b="0" l="0" r="0" t="0"/>
          <a:stretch/>
        </p:blipFill>
        <p:spPr>
          <a:xfrm>
            <a:off x="6061148" y="1860343"/>
            <a:ext cx="2152650" cy="1409700"/>
          </a:xfrm>
          <a:prstGeom prst="rect">
            <a:avLst/>
          </a:prstGeom>
          <a:noFill/>
          <a:ln>
            <a:noFill/>
          </a:ln>
        </p:spPr>
      </p:pic>
      <p:pic>
        <p:nvPicPr>
          <p:cNvPr id="253" name="Google Shape;253;p14"/>
          <p:cNvPicPr preferRelativeResize="0"/>
          <p:nvPr/>
        </p:nvPicPr>
        <p:blipFill rotWithShape="1">
          <a:blip r:embed="rId12">
            <a:alphaModFix/>
          </a:blip>
          <a:srcRect b="0" l="0" r="0" t="0"/>
          <a:stretch/>
        </p:blipFill>
        <p:spPr>
          <a:xfrm>
            <a:off x="8213800" y="1775440"/>
            <a:ext cx="2152650" cy="11115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